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B5AD5-A6C2-4B59-9B19-018EF9C907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CF8F88-0392-43D7-845B-4F0B5B2205D5}">
      <dgm:prSet/>
      <dgm:spPr/>
      <dgm:t>
        <a:bodyPr/>
        <a:lstStyle/>
        <a:p>
          <a:pPr>
            <a:defRPr b="1"/>
          </a:pPr>
          <a:r>
            <a:rPr lang="en-US"/>
            <a:t>Inline :</a:t>
          </a:r>
        </a:p>
      </dgm:t>
    </dgm:pt>
    <dgm:pt modelId="{F8E8CDBB-B297-4A92-9BE5-8979D4D3331B}" type="parTrans" cxnId="{7097756E-B653-4F02-A2D3-08FBB16D60C3}">
      <dgm:prSet/>
      <dgm:spPr/>
      <dgm:t>
        <a:bodyPr/>
        <a:lstStyle/>
        <a:p>
          <a:endParaRPr lang="en-US"/>
        </a:p>
      </dgm:t>
    </dgm:pt>
    <dgm:pt modelId="{A444E42D-AE8F-4D9C-B2B4-86A2CADA8FC3}" type="sibTrans" cxnId="{7097756E-B653-4F02-A2D3-08FBB16D60C3}">
      <dgm:prSet/>
      <dgm:spPr/>
      <dgm:t>
        <a:bodyPr/>
        <a:lstStyle/>
        <a:p>
          <a:endParaRPr lang="en-US"/>
        </a:p>
      </dgm:t>
    </dgm:pt>
    <dgm:pt modelId="{1CAEFB7B-EA4E-42BB-93D2-CF1D51322A03}">
      <dgm:prSet/>
      <dgm:spPr/>
      <dgm:t>
        <a:bodyPr/>
        <a:lstStyle/>
        <a:p>
          <a:r>
            <a:rPr lang="en-IN"/>
            <a:t>Make use of &lt;script&gt;&lt;/script&gt; tags and write js code in between.for example &lt;script&gt;console.log(“hello world”);&lt;/script&gt;</a:t>
          </a:r>
          <a:endParaRPr lang="en-US"/>
        </a:p>
      </dgm:t>
    </dgm:pt>
    <dgm:pt modelId="{B2B2BA3F-F937-400E-BF53-AAE5EF79A3F2}" type="parTrans" cxnId="{ACD5D28E-D251-4B2A-B09B-77228A66F3A8}">
      <dgm:prSet/>
      <dgm:spPr/>
      <dgm:t>
        <a:bodyPr/>
        <a:lstStyle/>
        <a:p>
          <a:endParaRPr lang="en-US"/>
        </a:p>
      </dgm:t>
    </dgm:pt>
    <dgm:pt modelId="{60A251E7-2F31-4635-8F61-29821DEBED39}" type="sibTrans" cxnId="{ACD5D28E-D251-4B2A-B09B-77228A66F3A8}">
      <dgm:prSet/>
      <dgm:spPr/>
      <dgm:t>
        <a:bodyPr/>
        <a:lstStyle/>
        <a:p>
          <a:endParaRPr lang="en-US"/>
        </a:p>
      </dgm:t>
    </dgm:pt>
    <dgm:pt modelId="{8604446F-BA62-4580-8DFD-360B63D11575}">
      <dgm:prSet/>
      <dgm:spPr/>
      <dgm:t>
        <a:bodyPr/>
        <a:lstStyle/>
        <a:p>
          <a:pPr>
            <a:defRPr b="1"/>
          </a:pPr>
          <a:r>
            <a:rPr lang="en-IN"/>
            <a:t>Imported</a:t>
          </a:r>
          <a:endParaRPr lang="en-US"/>
        </a:p>
      </dgm:t>
    </dgm:pt>
    <dgm:pt modelId="{D773142A-38A6-46E1-863E-BF5551C3C1F2}" type="parTrans" cxnId="{7AF4E7BD-C02F-4C78-9037-1A6BF4955716}">
      <dgm:prSet/>
      <dgm:spPr/>
      <dgm:t>
        <a:bodyPr/>
        <a:lstStyle/>
        <a:p>
          <a:endParaRPr lang="en-US"/>
        </a:p>
      </dgm:t>
    </dgm:pt>
    <dgm:pt modelId="{BC08C1AF-83FA-4E72-9C17-9B0B7F733A14}" type="sibTrans" cxnId="{7AF4E7BD-C02F-4C78-9037-1A6BF4955716}">
      <dgm:prSet/>
      <dgm:spPr/>
      <dgm:t>
        <a:bodyPr/>
        <a:lstStyle/>
        <a:p>
          <a:endParaRPr lang="en-US"/>
        </a:p>
      </dgm:t>
    </dgm:pt>
    <dgm:pt modelId="{B2297C07-1EC0-406F-B230-0E5DD7F0E4D4}">
      <dgm:prSet/>
      <dgm:spPr/>
      <dgm:t>
        <a:bodyPr/>
        <a:lstStyle/>
        <a:p>
          <a:r>
            <a:rPr lang="en-IN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/>
        </a:p>
      </dgm:t>
    </dgm:pt>
    <dgm:pt modelId="{83377716-FAD0-4C7E-A8EE-A8B3D3B42580}" type="parTrans" cxnId="{49DD3A34-3514-4F80-B903-C81AA726038B}">
      <dgm:prSet/>
      <dgm:spPr/>
      <dgm:t>
        <a:bodyPr/>
        <a:lstStyle/>
        <a:p>
          <a:endParaRPr lang="en-US"/>
        </a:p>
      </dgm:t>
    </dgm:pt>
    <dgm:pt modelId="{D7DEC76D-81A7-472B-874B-0EF49411BF5B}" type="sibTrans" cxnId="{49DD3A34-3514-4F80-B903-C81AA726038B}">
      <dgm:prSet/>
      <dgm:spPr/>
      <dgm:t>
        <a:bodyPr/>
        <a:lstStyle/>
        <a:p>
          <a:endParaRPr lang="en-US"/>
        </a:p>
      </dgm:t>
    </dgm:pt>
    <dgm:pt modelId="{8011F89C-F3BA-423B-9512-EFFA6DDFF411}" type="pres">
      <dgm:prSet presAssocID="{28EB5AD5-A6C2-4B59-9B19-018EF9C90788}" presName="root" presStyleCnt="0">
        <dgm:presLayoutVars>
          <dgm:dir/>
          <dgm:resizeHandles val="exact"/>
        </dgm:presLayoutVars>
      </dgm:prSet>
      <dgm:spPr/>
    </dgm:pt>
    <dgm:pt modelId="{615944D4-7002-45E4-8B58-B4C21DD23B77}" type="pres">
      <dgm:prSet presAssocID="{D3CF8F88-0392-43D7-845B-4F0B5B2205D5}" presName="compNode" presStyleCnt="0"/>
      <dgm:spPr/>
    </dgm:pt>
    <dgm:pt modelId="{DF4BEA95-CD49-4EE0-A7C5-B71D555DA35C}" type="pres">
      <dgm:prSet presAssocID="{D3CF8F88-0392-43D7-845B-4F0B5B2205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C9D18-0A3B-4AF4-A9BB-FA69701ED54E}" type="pres">
      <dgm:prSet presAssocID="{D3CF8F88-0392-43D7-845B-4F0B5B2205D5}" presName="iconSpace" presStyleCnt="0"/>
      <dgm:spPr/>
    </dgm:pt>
    <dgm:pt modelId="{3CE6783F-646E-44BF-9E6B-FFB30E1D79E6}" type="pres">
      <dgm:prSet presAssocID="{D3CF8F88-0392-43D7-845B-4F0B5B2205D5}" presName="parTx" presStyleLbl="revTx" presStyleIdx="0" presStyleCnt="4">
        <dgm:presLayoutVars>
          <dgm:chMax val="0"/>
          <dgm:chPref val="0"/>
        </dgm:presLayoutVars>
      </dgm:prSet>
      <dgm:spPr/>
    </dgm:pt>
    <dgm:pt modelId="{F10E24CD-589B-4115-937D-BED5F622EEE3}" type="pres">
      <dgm:prSet presAssocID="{D3CF8F88-0392-43D7-845B-4F0B5B2205D5}" presName="txSpace" presStyleCnt="0"/>
      <dgm:spPr/>
    </dgm:pt>
    <dgm:pt modelId="{6D61C22C-FE21-420E-B87E-B464090AEDD8}" type="pres">
      <dgm:prSet presAssocID="{D3CF8F88-0392-43D7-845B-4F0B5B2205D5}" presName="desTx" presStyleLbl="revTx" presStyleIdx="1" presStyleCnt="4">
        <dgm:presLayoutVars/>
      </dgm:prSet>
      <dgm:spPr/>
    </dgm:pt>
    <dgm:pt modelId="{C0CF4267-641C-4EDF-BB21-A138406772C9}" type="pres">
      <dgm:prSet presAssocID="{A444E42D-AE8F-4D9C-B2B4-86A2CADA8FC3}" presName="sibTrans" presStyleCnt="0"/>
      <dgm:spPr/>
    </dgm:pt>
    <dgm:pt modelId="{3D491B71-38C5-4B0F-833E-A3ED84838CC6}" type="pres">
      <dgm:prSet presAssocID="{8604446F-BA62-4580-8DFD-360B63D11575}" presName="compNode" presStyleCnt="0"/>
      <dgm:spPr/>
    </dgm:pt>
    <dgm:pt modelId="{722AFA75-756E-4907-99E6-8A900BBD6855}" type="pres">
      <dgm:prSet presAssocID="{8604446F-BA62-4580-8DFD-360B63D11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E1A8B2-BA3B-45C3-A76C-53FE6F6ECC4B}" type="pres">
      <dgm:prSet presAssocID="{8604446F-BA62-4580-8DFD-360B63D11575}" presName="iconSpace" presStyleCnt="0"/>
      <dgm:spPr/>
    </dgm:pt>
    <dgm:pt modelId="{8ED452B6-2848-437F-9B61-09961A2F01EC}" type="pres">
      <dgm:prSet presAssocID="{8604446F-BA62-4580-8DFD-360B63D11575}" presName="parTx" presStyleLbl="revTx" presStyleIdx="2" presStyleCnt="4">
        <dgm:presLayoutVars>
          <dgm:chMax val="0"/>
          <dgm:chPref val="0"/>
        </dgm:presLayoutVars>
      </dgm:prSet>
      <dgm:spPr/>
    </dgm:pt>
    <dgm:pt modelId="{B5B4AD28-4E00-4387-9E4A-FD697FDBACEB}" type="pres">
      <dgm:prSet presAssocID="{8604446F-BA62-4580-8DFD-360B63D11575}" presName="txSpace" presStyleCnt="0"/>
      <dgm:spPr/>
    </dgm:pt>
    <dgm:pt modelId="{FD7B3109-24CA-45C1-A05F-C77E8F77C2D7}" type="pres">
      <dgm:prSet presAssocID="{8604446F-BA62-4580-8DFD-360B63D11575}" presName="desTx" presStyleLbl="revTx" presStyleIdx="3" presStyleCnt="4">
        <dgm:presLayoutVars/>
      </dgm:prSet>
      <dgm:spPr/>
    </dgm:pt>
  </dgm:ptLst>
  <dgm:cxnLst>
    <dgm:cxn modelId="{7ABB3A2A-8113-4F63-817E-D4786E293DDD}" type="presOf" srcId="{1CAEFB7B-EA4E-42BB-93D2-CF1D51322A03}" destId="{6D61C22C-FE21-420E-B87E-B464090AEDD8}" srcOrd="0" destOrd="0" presId="urn:microsoft.com/office/officeart/2018/2/layout/IconLabelDescriptionList"/>
    <dgm:cxn modelId="{49DD3A34-3514-4F80-B903-C81AA726038B}" srcId="{8604446F-BA62-4580-8DFD-360B63D11575}" destId="{B2297C07-1EC0-406F-B230-0E5DD7F0E4D4}" srcOrd="0" destOrd="0" parTransId="{83377716-FAD0-4C7E-A8EE-A8B3D3B42580}" sibTransId="{D7DEC76D-81A7-472B-874B-0EF49411BF5B}"/>
    <dgm:cxn modelId="{7097756E-B653-4F02-A2D3-08FBB16D60C3}" srcId="{28EB5AD5-A6C2-4B59-9B19-018EF9C90788}" destId="{D3CF8F88-0392-43D7-845B-4F0B5B2205D5}" srcOrd="0" destOrd="0" parTransId="{F8E8CDBB-B297-4A92-9BE5-8979D4D3331B}" sibTransId="{A444E42D-AE8F-4D9C-B2B4-86A2CADA8FC3}"/>
    <dgm:cxn modelId="{72BD1C71-DCB1-4717-8FB6-F816846D9D9A}" type="presOf" srcId="{28EB5AD5-A6C2-4B59-9B19-018EF9C90788}" destId="{8011F89C-F3BA-423B-9512-EFFA6DDFF411}" srcOrd="0" destOrd="0" presId="urn:microsoft.com/office/officeart/2018/2/layout/IconLabelDescriptionList"/>
    <dgm:cxn modelId="{A2C3BE7C-0A5E-42EB-A7CE-7A7F4486C897}" type="presOf" srcId="{B2297C07-1EC0-406F-B230-0E5DD7F0E4D4}" destId="{FD7B3109-24CA-45C1-A05F-C77E8F77C2D7}" srcOrd="0" destOrd="0" presId="urn:microsoft.com/office/officeart/2018/2/layout/IconLabelDescriptionList"/>
    <dgm:cxn modelId="{ACD5D28E-D251-4B2A-B09B-77228A66F3A8}" srcId="{D3CF8F88-0392-43D7-845B-4F0B5B2205D5}" destId="{1CAEFB7B-EA4E-42BB-93D2-CF1D51322A03}" srcOrd="0" destOrd="0" parTransId="{B2B2BA3F-F937-400E-BF53-AAE5EF79A3F2}" sibTransId="{60A251E7-2F31-4635-8F61-29821DEBED39}"/>
    <dgm:cxn modelId="{2FF481A4-926F-4B99-A867-5C938FB6EDDB}" type="presOf" srcId="{D3CF8F88-0392-43D7-845B-4F0B5B2205D5}" destId="{3CE6783F-646E-44BF-9E6B-FFB30E1D79E6}" srcOrd="0" destOrd="0" presId="urn:microsoft.com/office/officeart/2018/2/layout/IconLabelDescriptionList"/>
    <dgm:cxn modelId="{7AF4E7BD-C02F-4C78-9037-1A6BF4955716}" srcId="{28EB5AD5-A6C2-4B59-9B19-018EF9C90788}" destId="{8604446F-BA62-4580-8DFD-360B63D11575}" srcOrd="1" destOrd="0" parTransId="{D773142A-38A6-46E1-863E-BF5551C3C1F2}" sibTransId="{BC08C1AF-83FA-4E72-9C17-9B0B7F733A14}"/>
    <dgm:cxn modelId="{9A53CDCA-C1D3-48F0-A647-4D75AA2606DF}" type="presOf" srcId="{8604446F-BA62-4580-8DFD-360B63D11575}" destId="{8ED452B6-2848-437F-9B61-09961A2F01EC}" srcOrd="0" destOrd="0" presId="urn:microsoft.com/office/officeart/2018/2/layout/IconLabelDescriptionList"/>
    <dgm:cxn modelId="{669AE8A3-5941-4807-87A5-B8BBE7883D56}" type="presParOf" srcId="{8011F89C-F3BA-423B-9512-EFFA6DDFF411}" destId="{615944D4-7002-45E4-8B58-B4C21DD23B77}" srcOrd="0" destOrd="0" presId="urn:microsoft.com/office/officeart/2018/2/layout/IconLabelDescriptionList"/>
    <dgm:cxn modelId="{B0B7FA6E-DDC9-4A52-8951-30A830118B68}" type="presParOf" srcId="{615944D4-7002-45E4-8B58-B4C21DD23B77}" destId="{DF4BEA95-CD49-4EE0-A7C5-B71D555DA35C}" srcOrd="0" destOrd="0" presId="urn:microsoft.com/office/officeart/2018/2/layout/IconLabelDescriptionList"/>
    <dgm:cxn modelId="{8673EF4D-B947-4449-BC58-A56F68ECC9B5}" type="presParOf" srcId="{615944D4-7002-45E4-8B58-B4C21DD23B77}" destId="{B57C9D18-0A3B-4AF4-A9BB-FA69701ED54E}" srcOrd="1" destOrd="0" presId="urn:microsoft.com/office/officeart/2018/2/layout/IconLabelDescriptionList"/>
    <dgm:cxn modelId="{C24388E0-D30F-4234-A79D-B2EB18E695CC}" type="presParOf" srcId="{615944D4-7002-45E4-8B58-B4C21DD23B77}" destId="{3CE6783F-646E-44BF-9E6B-FFB30E1D79E6}" srcOrd="2" destOrd="0" presId="urn:microsoft.com/office/officeart/2018/2/layout/IconLabelDescriptionList"/>
    <dgm:cxn modelId="{43C3B641-9597-493E-ACC5-876324DE9F1D}" type="presParOf" srcId="{615944D4-7002-45E4-8B58-B4C21DD23B77}" destId="{F10E24CD-589B-4115-937D-BED5F622EEE3}" srcOrd="3" destOrd="0" presId="urn:microsoft.com/office/officeart/2018/2/layout/IconLabelDescriptionList"/>
    <dgm:cxn modelId="{CA3DD10A-B2D0-4F83-B566-C14AE157B444}" type="presParOf" srcId="{615944D4-7002-45E4-8B58-B4C21DD23B77}" destId="{6D61C22C-FE21-420E-B87E-B464090AEDD8}" srcOrd="4" destOrd="0" presId="urn:microsoft.com/office/officeart/2018/2/layout/IconLabelDescriptionList"/>
    <dgm:cxn modelId="{81E3B8FA-19E4-4418-B3C1-42839E4EF6F1}" type="presParOf" srcId="{8011F89C-F3BA-423B-9512-EFFA6DDFF411}" destId="{C0CF4267-641C-4EDF-BB21-A138406772C9}" srcOrd="1" destOrd="0" presId="urn:microsoft.com/office/officeart/2018/2/layout/IconLabelDescriptionList"/>
    <dgm:cxn modelId="{D5CD587B-9D7F-4111-B080-226FB705AACB}" type="presParOf" srcId="{8011F89C-F3BA-423B-9512-EFFA6DDFF411}" destId="{3D491B71-38C5-4B0F-833E-A3ED84838CC6}" srcOrd="2" destOrd="0" presId="urn:microsoft.com/office/officeart/2018/2/layout/IconLabelDescriptionList"/>
    <dgm:cxn modelId="{F1F497B2-3F4E-4F6D-A25C-A468E5B598FF}" type="presParOf" srcId="{3D491B71-38C5-4B0F-833E-A3ED84838CC6}" destId="{722AFA75-756E-4907-99E6-8A900BBD6855}" srcOrd="0" destOrd="0" presId="urn:microsoft.com/office/officeart/2018/2/layout/IconLabelDescriptionList"/>
    <dgm:cxn modelId="{A0B99BDB-3FC5-4798-B945-703687F103B4}" type="presParOf" srcId="{3D491B71-38C5-4B0F-833E-A3ED84838CC6}" destId="{E4E1A8B2-BA3B-45C3-A76C-53FE6F6ECC4B}" srcOrd="1" destOrd="0" presId="urn:microsoft.com/office/officeart/2018/2/layout/IconLabelDescriptionList"/>
    <dgm:cxn modelId="{AB0A5CAE-B9B9-477D-8BCD-6BE18EC09531}" type="presParOf" srcId="{3D491B71-38C5-4B0F-833E-A3ED84838CC6}" destId="{8ED452B6-2848-437F-9B61-09961A2F01EC}" srcOrd="2" destOrd="0" presId="urn:microsoft.com/office/officeart/2018/2/layout/IconLabelDescriptionList"/>
    <dgm:cxn modelId="{60141DB7-45B9-435C-AD40-678DF34E9718}" type="presParOf" srcId="{3D491B71-38C5-4B0F-833E-A3ED84838CC6}" destId="{B5B4AD28-4E00-4387-9E4A-FD697FDBACEB}" srcOrd="3" destOrd="0" presId="urn:microsoft.com/office/officeart/2018/2/layout/IconLabelDescriptionList"/>
    <dgm:cxn modelId="{E7129CC6-8564-456C-94D6-5AD6743A2D78}" type="presParOf" srcId="{3D491B71-38C5-4B0F-833E-A3ED84838CC6}" destId="{FD7B3109-24CA-45C1-A05F-C77E8F77C2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EA95-CD49-4EE0-A7C5-B71D555DA35C}">
      <dsp:nvSpPr>
        <dsp:cNvPr id="0" name=""/>
        <dsp:cNvSpPr/>
      </dsp:nvSpPr>
      <dsp:spPr>
        <a:xfrm>
          <a:off x="115654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783F-646E-44BF-9E6B-FFB30E1D79E6}">
      <dsp:nvSpPr>
        <dsp:cNvPr id="0" name=""/>
        <dsp:cNvSpPr/>
      </dsp:nvSpPr>
      <dsp:spPr>
        <a:xfrm>
          <a:off x="115654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Inline :</a:t>
          </a:r>
        </a:p>
      </dsp:txBody>
      <dsp:txXfrm>
        <a:off x="115654" y="1699871"/>
        <a:ext cx="4315781" cy="623413"/>
      </dsp:txXfrm>
    </dsp:sp>
    <dsp:sp modelId="{6D61C22C-FE21-420E-B87E-B464090AEDD8}">
      <dsp:nvSpPr>
        <dsp:cNvPr id="0" name=""/>
        <dsp:cNvSpPr/>
      </dsp:nvSpPr>
      <dsp:spPr>
        <a:xfrm>
          <a:off x="115654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Make use of &lt;script&gt;&lt;/script&gt; tags and write js code in between.for example &lt;script&gt;console.log(“hello world”);&lt;/script&gt;</a:t>
          </a:r>
          <a:endParaRPr lang="en-US" sz="1700" kern="1200"/>
        </a:p>
      </dsp:txBody>
      <dsp:txXfrm>
        <a:off x="115654" y="2402125"/>
        <a:ext cx="4315781" cy="1615624"/>
      </dsp:txXfrm>
    </dsp:sp>
    <dsp:sp modelId="{722AFA75-756E-4907-99E6-8A900BBD6855}">
      <dsp:nvSpPr>
        <dsp:cNvPr id="0" name=""/>
        <dsp:cNvSpPr/>
      </dsp:nvSpPr>
      <dsp:spPr>
        <a:xfrm>
          <a:off x="5186697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2B6-2848-437F-9B61-09961A2F01EC}">
      <dsp:nvSpPr>
        <dsp:cNvPr id="0" name=""/>
        <dsp:cNvSpPr/>
      </dsp:nvSpPr>
      <dsp:spPr>
        <a:xfrm>
          <a:off x="5186697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Imported</a:t>
          </a:r>
          <a:endParaRPr lang="en-US" sz="3600" kern="1200"/>
        </a:p>
      </dsp:txBody>
      <dsp:txXfrm>
        <a:off x="5186697" y="1699871"/>
        <a:ext cx="4315781" cy="623413"/>
      </dsp:txXfrm>
    </dsp:sp>
    <dsp:sp modelId="{FD7B3109-24CA-45C1-A05F-C77E8F77C2D7}">
      <dsp:nvSpPr>
        <dsp:cNvPr id="0" name=""/>
        <dsp:cNvSpPr/>
      </dsp:nvSpPr>
      <dsp:spPr>
        <a:xfrm>
          <a:off x="5186697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 sz="1700" kern="1200"/>
        </a:p>
      </dsp:txBody>
      <dsp:txXfrm>
        <a:off x="5186697" y="2402125"/>
        <a:ext cx="4315781" cy="16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0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5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C118-8551-4CED-89C6-F63B7BEEF840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BA65-CF5A-435F-8017-9C8445D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Three ways to use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3200-2826-481F-A230-CFB443AE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52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61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JavaScript</vt:lpstr>
      <vt:lpstr>Three ways to use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Rudhra Koul</dc:creator>
  <cp:lastModifiedBy>Rudhra Koul</cp:lastModifiedBy>
  <cp:revision>2</cp:revision>
  <dcterms:created xsi:type="dcterms:W3CDTF">2020-05-04T19:55:09Z</dcterms:created>
  <dcterms:modified xsi:type="dcterms:W3CDTF">2020-05-04T20:01:56Z</dcterms:modified>
</cp:coreProperties>
</file>