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0"/>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268" r:id="rId1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endParaRPr lang="en-GB" dirty="0"/>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endParaRPr lang="en-GB" sz="2400" dirty="0"/>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69"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13304</TotalTime>
  <Words>19519</Words>
  <Application>Microsoft Office PowerPoint</Application>
  <PresentationFormat>Widescreen</PresentationFormat>
  <Paragraphs>1568</Paragraphs>
  <Slides>138</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138</vt:i4>
      </vt:variant>
    </vt:vector>
  </HeadingPairs>
  <TitlesOfParts>
    <vt:vector size="146"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548</cp:revision>
  <dcterms:created xsi:type="dcterms:W3CDTF">2019-03-17T17:13:50Z</dcterms:created>
  <dcterms:modified xsi:type="dcterms:W3CDTF">2020-10-28T16:17:02Z</dcterms:modified>
</cp:coreProperties>
</file>