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268"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B3"/>
    <a:srgbClr val="DEF1B5"/>
    <a:srgbClr val="7E37B3"/>
    <a:srgbClr val="7131A1"/>
    <a:srgbClr val="FFFF81"/>
    <a:srgbClr val="F470EE"/>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73001" autoAdjust="0"/>
  </p:normalViewPr>
  <p:slideViewPr>
    <p:cSldViewPr snapToGrid="0">
      <p:cViewPr varScale="1">
        <p:scale>
          <a:sx n="93" d="100"/>
          <a:sy n="93"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21/06/2020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21/06/2020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21/06/2020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4257117673"/>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49"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smtClean="0"/>
              <a:t>-7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8851</TotalTime>
  <Words>9331</Words>
  <Application>Microsoft Office PowerPoint</Application>
  <PresentationFormat>Widescreen</PresentationFormat>
  <Paragraphs>840</Paragraphs>
  <Slides>80</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8"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378</cp:revision>
  <dcterms:created xsi:type="dcterms:W3CDTF">2019-03-17T17:13:50Z</dcterms:created>
  <dcterms:modified xsi:type="dcterms:W3CDTF">2020-06-21T01:41:42Z</dcterms:modified>
</cp:coreProperties>
</file>