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9"/>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268" r:id="rId1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smtClean="0"/>
              <a:t>13 </a:t>
            </a:r>
            <a:r>
              <a:rPr lang="en-IN" sz="2400" dirty="0"/>
              <a:t>- </a:t>
            </a:r>
            <a:r>
              <a:rPr lang="en-IN" sz="2400" dirty="0"/>
              <a:t>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a:t>
            </a:r>
            <a:r>
              <a:rPr lang="en-IN" dirty="0" smtClean="0"/>
              <a:t>1-Lets </a:t>
            </a:r>
            <a:r>
              <a:rPr lang="en-IN" dirty="0" smtClean="0"/>
              <a:t>use the </a:t>
            </a:r>
            <a:r>
              <a:rPr lang="en-IN" dirty="0" err="1" smtClean="0"/>
              <a:t>DragTarget</a:t>
            </a:r>
            <a:r>
              <a:rPr lang="en-IN" dirty="0" smtClean="0"/>
              <a:t> </a:t>
            </a:r>
            <a:r>
              <a:rPr lang="en-IN" dirty="0" smtClean="0"/>
              <a:t>interface</a:t>
            </a:r>
          </a:p>
          <a:p>
            <a:pPr lvl="1"/>
            <a:r>
              <a:rPr lang="en-IN" dirty="0" smtClean="0"/>
              <a:t>In our case the </a:t>
            </a:r>
            <a:r>
              <a:rPr lang="en-IN" dirty="0" smtClean="0"/>
              <a:t>drag target </a:t>
            </a:r>
            <a:r>
              <a:rPr lang="en-IN" dirty="0" smtClean="0"/>
              <a:t>element is the </a:t>
            </a:r>
            <a:r>
              <a:rPr lang="en-IN" dirty="0" err="1" smtClean="0"/>
              <a:t>ProjectList</a:t>
            </a:r>
            <a:r>
              <a:rPr lang="en-IN" dirty="0" smtClean="0"/>
              <a:t> </a:t>
            </a:r>
            <a:r>
              <a:rPr lang="en-IN" dirty="0" smtClean="0"/>
              <a:t>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a:t>
            </a:r>
            <a:r>
              <a:rPr lang="en-IN" dirty="0" smtClean="0"/>
              <a:t>methods</a:t>
            </a:r>
            <a:endParaRPr lang="en-IN" dirty="0" smtClean="0"/>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a:t>
            </a:r>
            <a:r>
              <a:rPr lang="en-IN" dirty="0" smtClean="0"/>
              <a:t>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42"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12865</TotalTime>
  <Words>17191</Words>
  <Application>Microsoft Office PowerPoint</Application>
  <PresentationFormat>Widescreen</PresentationFormat>
  <Paragraphs>1482</Paragraphs>
  <Slides>127</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127</vt:i4>
      </vt:variant>
    </vt:vector>
  </HeadingPairs>
  <TitlesOfParts>
    <vt:vector size="135"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514</cp:revision>
  <dcterms:created xsi:type="dcterms:W3CDTF">2019-03-17T17:13:50Z</dcterms:created>
  <dcterms:modified xsi:type="dcterms:W3CDTF">2020-10-27T18:54:30Z</dcterms:modified>
</cp:coreProperties>
</file>