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38" r:id="rId84"/>
    <p:sldId id="268"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74160" autoAdjust="0"/>
  </p:normalViewPr>
  <p:slideViewPr>
    <p:cSldViewPr snapToGrid="0">
      <p:cViewPr varScale="1">
        <p:scale>
          <a:sx n="69" d="100"/>
          <a:sy n="69" d="100"/>
        </p:scale>
        <p:origin x="10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dirty="0" smtClean="0"/>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endParaRPr lang="en-IN" baseline="0" dirty="0" smtClean="0"/>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21/06/2020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4257117673"/>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64"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endParaRPr lang="en-GB" dirty="0"/>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9263</TotalTime>
  <Words>10466</Words>
  <Application>Microsoft Office PowerPoint</Application>
  <PresentationFormat>Widescreen</PresentationFormat>
  <Paragraphs>1020</Paragraphs>
  <Slides>84</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2"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Generic Types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397</cp:revision>
  <dcterms:created xsi:type="dcterms:W3CDTF">2019-03-17T17:13:50Z</dcterms:created>
  <dcterms:modified xsi:type="dcterms:W3CDTF">2020-06-21T21:49:43Z</dcterms:modified>
</cp:coreProperties>
</file>