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9"/>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3" r:id="rId106"/>
    <p:sldId id="464" r:id="rId107"/>
    <p:sldId id="268" r:id="rId10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998" autoAdjust="0"/>
  </p:normalViewPr>
  <p:slideViewPr>
    <p:cSldViewPr snapToGrid="0">
      <p:cViewPr varScale="1">
        <p:scale>
          <a:sx n="83" d="100"/>
          <a:sy n="83" d="100"/>
        </p:scale>
        <p:origin x="10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12/10/2020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12/10/2020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12/10/2020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12/10/2020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12/10/2020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12/10/2020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12/10/2020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12/10/2020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3592"/>
          </a:xfrm>
        </p:spPr>
        <p:txBody>
          <a:bodyPr/>
          <a:lstStyle/>
          <a:p>
            <a:r>
              <a:rPr lang="en-GB" dirty="0" smtClean="0"/>
              <a:t>Execution order</a:t>
            </a:r>
            <a:endParaRPr lang="en-GB" dirty="0"/>
          </a:p>
        </p:txBody>
      </p:sp>
      <p:sp>
        <p:nvSpPr>
          <p:cNvPr id="3" name="Content Placeholder 2"/>
          <p:cNvSpPr>
            <a:spLocks noGrp="1"/>
          </p:cNvSpPr>
          <p:nvPr>
            <p:ph idx="1"/>
          </p:nvPr>
        </p:nvSpPr>
        <p:spPr>
          <a:xfrm>
            <a:off x="677334" y="1442301"/>
            <a:ext cx="8596668" cy="4599061"/>
          </a:xfrm>
        </p:spPr>
        <p:txBody>
          <a:bodyPr/>
          <a:lstStyle/>
          <a:p>
            <a:r>
              <a:rPr lang="en-IN" dirty="0" smtClean="0"/>
              <a:t>We can add and use multiple decorators together</a:t>
            </a:r>
          </a:p>
          <a:p>
            <a:r>
              <a:rPr lang="en-IN" dirty="0" smtClean="0"/>
              <a:t>The decorator factory functions are called top down </a:t>
            </a:r>
            <a:r>
              <a:rPr lang="en-IN" dirty="0" err="1" smtClean="0"/>
              <a:t>ie</a:t>
            </a:r>
            <a:r>
              <a:rPr lang="en-IN" dirty="0" smtClean="0"/>
              <a:t> the topmost first</a:t>
            </a:r>
          </a:p>
          <a:p>
            <a:r>
              <a:rPr lang="en-IN" dirty="0" smtClean="0"/>
              <a:t>The actual decorator functions are executed bottom up.</a:t>
            </a:r>
          </a:p>
          <a:p>
            <a:pPr marL="0" indent="0">
              <a:buNone/>
            </a:pPr>
            <a:r>
              <a:rPr lang="en-IN" dirty="0" smtClean="0"/>
              <a:t> </a:t>
            </a:r>
            <a:endParaRPr lang="en-GB" dirty="0"/>
          </a:p>
        </p:txBody>
      </p:sp>
    </p:spTree>
    <p:extLst>
      <p:ext uri="{BB962C8B-B14F-4D97-AF65-F5344CB8AC3E}">
        <p14:creationId xmlns:p14="http://schemas.microsoft.com/office/powerpoint/2010/main" val="296059811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9579"/>
          </a:xfrm>
        </p:spPr>
        <p:txBody>
          <a:bodyPr/>
          <a:lstStyle/>
          <a:p>
            <a:r>
              <a:rPr lang="en-IN" dirty="0" smtClean="0"/>
              <a:t>Property Decorator</a:t>
            </a:r>
            <a:endParaRPr lang="en-GB" dirty="0"/>
          </a:p>
        </p:txBody>
      </p:sp>
      <p:sp>
        <p:nvSpPr>
          <p:cNvPr id="3" name="Content Placeholder 2"/>
          <p:cNvSpPr>
            <a:spLocks noGrp="1"/>
          </p:cNvSpPr>
          <p:nvPr>
            <p:ph idx="1"/>
          </p:nvPr>
        </p:nvSpPr>
        <p:spPr>
          <a:xfrm>
            <a:off x="677334" y="1451729"/>
            <a:ext cx="8596668" cy="4589634"/>
          </a:xfrm>
        </p:spPr>
        <p:txBody>
          <a:bodyPr/>
          <a:lstStyle/>
          <a:p>
            <a:r>
              <a:rPr lang="en-IN" dirty="0" smtClean="0"/>
              <a:t>Property decorators are added on properties</a:t>
            </a:r>
          </a:p>
          <a:p>
            <a:r>
              <a:rPr lang="en-IN" dirty="0" smtClean="0"/>
              <a:t>The decorator function takes in two arguments:</a:t>
            </a:r>
          </a:p>
          <a:p>
            <a:pPr lvl="1"/>
            <a:r>
              <a:rPr lang="en-IN" dirty="0" smtClean="0"/>
              <a:t>The first argument is the target which will be the prototype for the property for instance variables and constructor function for static variables</a:t>
            </a:r>
          </a:p>
          <a:p>
            <a:pPr lvl="1"/>
            <a:r>
              <a:rPr lang="en-IN" dirty="0" smtClean="0"/>
              <a:t>The second argument is the property name</a:t>
            </a:r>
            <a:endParaRPr lang="en-GB" dirty="0" smtClean="0"/>
          </a:p>
          <a:p>
            <a:r>
              <a:rPr lang="en-IN" dirty="0" smtClean="0"/>
              <a:t>Where a decorator can be used depends upon the arguments that the decorator function takes</a:t>
            </a:r>
          </a:p>
          <a:p>
            <a:r>
              <a:rPr lang="en-IN" dirty="0" smtClean="0"/>
              <a:t>Property </a:t>
            </a:r>
            <a:r>
              <a:rPr lang="en-IN" dirty="0" err="1" smtClean="0"/>
              <a:t>accessor</a:t>
            </a:r>
            <a:r>
              <a:rPr lang="en-IN" dirty="0" smtClean="0"/>
              <a:t> executes when the class is loaded by </a:t>
            </a:r>
            <a:r>
              <a:rPr lang="en-IN" dirty="0" err="1" smtClean="0"/>
              <a:t>javascript</a:t>
            </a:r>
            <a:endParaRPr lang="en-IN" dirty="0" smtClean="0"/>
          </a:p>
        </p:txBody>
      </p:sp>
    </p:spTree>
    <p:extLst>
      <p:ext uri="{BB962C8B-B14F-4D97-AF65-F5344CB8AC3E}">
        <p14:creationId xmlns:p14="http://schemas.microsoft.com/office/powerpoint/2010/main" val="22355021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126542" cy="747860"/>
          </a:xfrm>
        </p:spPr>
        <p:txBody>
          <a:bodyPr/>
          <a:lstStyle/>
          <a:p>
            <a:r>
              <a:rPr lang="en-GB" dirty="0" err="1" smtClean="0"/>
              <a:t>Method,Accessor</a:t>
            </a:r>
            <a:r>
              <a:rPr lang="en-GB" dirty="0" smtClean="0"/>
              <a:t> and Parameter Decorator</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a:t>
            </a:r>
            <a:r>
              <a:rPr lang="en-GB" dirty="0" err="1" smtClean="0"/>
              <a:t>accessors</a:t>
            </a:r>
            <a:r>
              <a:rPr lang="en-GB" dirty="0" smtClean="0"/>
              <a:t> (getters and setters) are called Accessor Decorators</a:t>
            </a:r>
          </a:p>
          <a:p>
            <a:r>
              <a:rPr lang="en-GB" dirty="0" smtClean="0"/>
              <a:t>The accessor decorator function takes in 3 arguments:</a:t>
            </a:r>
          </a:p>
          <a:p>
            <a:pPr lvl="1"/>
            <a:r>
              <a:rPr lang="en-IN" dirty="0"/>
              <a:t>The first argument is the target which will be the prototype for the property for instance </a:t>
            </a:r>
            <a:r>
              <a:rPr lang="en-IN" dirty="0" smtClean="0"/>
              <a:t>variables accessors </a:t>
            </a:r>
            <a:r>
              <a:rPr lang="en-IN" dirty="0"/>
              <a:t>and constructor function for static </a:t>
            </a:r>
            <a:r>
              <a:rPr lang="en-IN" dirty="0" smtClean="0"/>
              <a:t>variables accessor</a:t>
            </a:r>
            <a:endParaRPr lang="en-IN" dirty="0"/>
          </a:p>
          <a:p>
            <a:pPr lvl="1"/>
            <a:r>
              <a:rPr lang="en-IN" dirty="0"/>
              <a:t>The second argument is the </a:t>
            </a:r>
            <a:r>
              <a:rPr lang="en-GB" dirty="0" smtClean="0"/>
              <a:t>name of the accessor</a:t>
            </a:r>
          </a:p>
          <a:p>
            <a:pPr lvl="1"/>
            <a:r>
              <a:rPr lang="en-GB" dirty="0" smtClean="0"/>
              <a:t>The third argument is the property descriptor which is of type </a:t>
            </a:r>
            <a:r>
              <a:rPr lang="en-GB" dirty="0" err="1" smtClean="0"/>
              <a:t>PropertyDescriptor</a:t>
            </a:r>
            <a:r>
              <a:rPr lang="en-GB" dirty="0" smtClean="0"/>
              <a:t>(This is a built in type in </a:t>
            </a:r>
            <a:r>
              <a:rPr lang="en-GB" dirty="0" err="1" smtClean="0"/>
              <a:t>ts</a:t>
            </a:r>
            <a:r>
              <a:rPr lang="en-GB" dirty="0" smtClean="0"/>
              <a:t>)</a:t>
            </a:r>
          </a:p>
          <a:p>
            <a:r>
              <a:rPr lang="en-GB" dirty="0"/>
              <a:t>Decorators that are added to </a:t>
            </a:r>
            <a:r>
              <a:rPr lang="en-GB" dirty="0" smtClean="0"/>
              <a:t>Methods </a:t>
            </a:r>
            <a:r>
              <a:rPr lang="en-GB" dirty="0"/>
              <a:t>are called </a:t>
            </a:r>
            <a:r>
              <a:rPr lang="en-GB" dirty="0" smtClean="0"/>
              <a:t>Method </a:t>
            </a:r>
            <a:r>
              <a:rPr lang="en-GB" dirty="0"/>
              <a:t>Decorators</a:t>
            </a:r>
          </a:p>
          <a:p>
            <a:r>
              <a:rPr lang="en-GB" dirty="0"/>
              <a:t>The </a:t>
            </a:r>
            <a:r>
              <a:rPr lang="en-GB" dirty="0" smtClean="0"/>
              <a:t>method </a:t>
            </a:r>
            <a:r>
              <a:rPr lang="en-GB" dirty="0"/>
              <a:t>decorator function takes in 3 arguments:</a:t>
            </a:r>
          </a:p>
          <a:p>
            <a:pPr lvl="1"/>
            <a:r>
              <a:rPr lang="en-IN" dirty="0"/>
              <a:t>The first argument is the target which will be the </a:t>
            </a:r>
            <a:r>
              <a:rPr lang="en-IN" dirty="0" smtClean="0"/>
              <a:t>prototype </a:t>
            </a:r>
            <a:r>
              <a:rPr lang="en-IN" dirty="0"/>
              <a:t>for instance </a:t>
            </a:r>
            <a:r>
              <a:rPr lang="en-IN" dirty="0" smtClean="0"/>
              <a:t>methods and </a:t>
            </a:r>
            <a:r>
              <a:rPr lang="en-IN" dirty="0"/>
              <a:t>constructor function for static </a:t>
            </a:r>
            <a:r>
              <a:rPr lang="en-IN" dirty="0" smtClean="0"/>
              <a:t>methods</a:t>
            </a:r>
            <a:endParaRPr lang="en-IN" dirty="0"/>
          </a:p>
          <a:p>
            <a:pPr lvl="1"/>
            <a:r>
              <a:rPr lang="en-IN" dirty="0"/>
              <a:t>The second argument is the </a:t>
            </a:r>
            <a:r>
              <a:rPr lang="en-GB" dirty="0"/>
              <a:t>name of the </a:t>
            </a:r>
            <a:r>
              <a:rPr lang="en-GB" dirty="0" smtClean="0"/>
              <a:t>method</a:t>
            </a:r>
            <a:endParaRPr lang="en-GB" dirty="0"/>
          </a:p>
          <a:p>
            <a:pPr lvl="1"/>
            <a:r>
              <a:rPr lang="en-GB" dirty="0"/>
              <a:t>The third argument is the property descriptor which is of type </a:t>
            </a:r>
            <a:r>
              <a:rPr lang="en-GB" dirty="0" err="1"/>
              <a:t>PropertyDescriptor</a:t>
            </a:r>
            <a:r>
              <a:rPr lang="en-GB" dirty="0"/>
              <a:t>(This is a built in type in </a:t>
            </a:r>
            <a:r>
              <a:rPr lang="en-GB" dirty="0" err="1"/>
              <a:t>ts</a:t>
            </a:r>
            <a:r>
              <a:rPr lang="en-GB" dirty="0"/>
              <a:t>)</a:t>
            </a:r>
          </a:p>
          <a:p>
            <a:pPr lvl="1"/>
            <a:endParaRPr lang="en-GB" dirty="0"/>
          </a:p>
          <a:p>
            <a:pPr lvl="1"/>
            <a:endParaRPr lang="en-GB" dirty="0"/>
          </a:p>
        </p:txBody>
      </p:sp>
    </p:spTree>
    <p:extLst>
      <p:ext uri="{BB962C8B-B14F-4D97-AF65-F5344CB8AC3E}">
        <p14:creationId xmlns:p14="http://schemas.microsoft.com/office/powerpoint/2010/main" val="334763085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847" y="138260"/>
            <a:ext cx="9418774" cy="747860"/>
          </a:xfrm>
        </p:spPr>
        <p:txBody>
          <a:bodyPr>
            <a:normAutofit fontScale="90000"/>
          </a:bodyPr>
          <a:lstStyle/>
          <a:p>
            <a:r>
              <a:rPr lang="en-GB" dirty="0" err="1" smtClean="0"/>
              <a:t>Method,Accessor</a:t>
            </a:r>
            <a:r>
              <a:rPr lang="en-GB" dirty="0" smtClean="0"/>
              <a:t> and Parameter Decorator Cont..</a:t>
            </a:r>
            <a:endParaRPr lang="en-GB" dirty="0"/>
          </a:p>
        </p:txBody>
      </p:sp>
      <p:sp>
        <p:nvSpPr>
          <p:cNvPr id="3" name="Content Placeholder 2"/>
          <p:cNvSpPr>
            <a:spLocks noGrp="1"/>
          </p:cNvSpPr>
          <p:nvPr>
            <p:ph idx="1"/>
          </p:nvPr>
        </p:nvSpPr>
        <p:spPr>
          <a:xfrm>
            <a:off x="677334" y="1008669"/>
            <a:ext cx="8596668" cy="5656082"/>
          </a:xfrm>
        </p:spPr>
        <p:txBody>
          <a:bodyPr/>
          <a:lstStyle/>
          <a:p>
            <a:r>
              <a:rPr lang="en-GB" dirty="0" smtClean="0"/>
              <a:t>Decorators that are added to parameters are called Parameter Decorators</a:t>
            </a:r>
          </a:p>
          <a:p>
            <a:r>
              <a:rPr lang="en-GB" dirty="0" smtClean="0"/>
              <a:t>The parameter decorator function takes in 3 arguments:</a:t>
            </a:r>
          </a:p>
          <a:p>
            <a:pPr lvl="1"/>
            <a:r>
              <a:rPr lang="en-IN" dirty="0"/>
              <a:t>The first argument is the target which will be the prototype for the </a:t>
            </a:r>
            <a:r>
              <a:rPr lang="en-IN" dirty="0" smtClean="0"/>
              <a:t>parameter</a:t>
            </a:r>
          </a:p>
          <a:p>
            <a:pPr lvl="1"/>
            <a:r>
              <a:rPr lang="en-IN" dirty="0" smtClean="0"/>
              <a:t>The second argument is </a:t>
            </a:r>
            <a:r>
              <a:rPr lang="en-IN" dirty="0"/>
              <a:t>the </a:t>
            </a:r>
            <a:r>
              <a:rPr lang="en-GB" dirty="0" smtClean="0"/>
              <a:t>name of the method in which the parameter is used</a:t>
            </a:r>
          </a:p>
          <a:p>
            <a:pPr lvl="1"/>
            <a:r>
              <a:rPr lang="en-GB" dirty="0" smtClean="0"/>
              <a:t>The third argument is the position of the parameter</a:t>
            </a:r>
          </a:p>
          <a:p>
            <a:pPr lvl="1"/>
            <a:endParaRPr lang="en-GB" dirty="0"/>
          </a:p>
          <a:p>
            <a:pPr lvl="1"/>
            <a:endParaRPr lang="en-GB" dirty="0"/>
          </a:p>
        </p:txBody>
      </p:sp>
    </p:spTree>
    <p:extLst>
      <p:ext uri="{BB962C8B-B14F-4D97-AF65-F5344CB8AC3E}">
        <p14:creationId xmlns:p14="http://schemas.microsoft.com/office/powerpoint/2010/main" val="280544566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IN" dirty="0" smtClean="0"/>
              <a:t>Decorators with Returns</a:t>
            </a:r>
            <a:endParaRPr lang="en-GB" dirty="0"/>
          </a:p>
        </p:txBody>
      </p:sp>
      <p:sp>
        <p:nvSpPr>
          <p:cNvPr id="3" name="Content Placeholder 2"/>
          <p:cNvSpPr>
            <a:spLocks noGrp="1"/>
          </p:cNvSpPr>
          <p:nvPr>
            <p:ph idx="1"/>
          </p:nvPr>
        </p:nvSpPr>
        <p:spPr>
          <a:xfrm>
            <a:off x="677334" y="857839"/>
            <a:ext cx="8596668" cy="5183523"/>
          </a:xfrm>
        </p:spPr>
        <p:txBody>
          <a:bodyPr/>
          <a:lstStyle/>
          <a:p>
            <a:r>
              <a:rPr lang="en-IN" dirty="0" smtClean="0"/>
              <a:t>Some decorators like class /method and accessor level decorators are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smtClean="0"/>
              <a:t>accessor decorators</a:t>
            </a:r>
            <a:endParaRPr lang="en-IN" dirty="0" smtClean="0"/>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06835885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75" y="81699"/>
            <a:ext cx="8596668" cy="663019"/>
          </a:xfrm>
        </p:spPr>
        <p:txBody>
          <a:bodyPr/>
          <a:lstStyle/>
          <a:p>
            <a:r>
              <a:rPr lang="en-GB" dirty="0"/>
              <a:t>Other Decorator Return Types</a:t>
            </a:r>
          </a:p>
        </p:txBody>
      </p:sp>
      <p:sp>
        <p:nvSpPr>
          <p:cNvPr id="3" name="Content Placeholder 2"/>
          <p:cNvSpPr>
            <a:spLocks noGrp="1"/>
          </p:cNvSpPr>
          <p:nvPr>
            <p:ph idx="1"/>
          </p:nvPr>
        </p:nvSpPr>
        <p:spPr>
          <a:xfrm>
            <a:off x="677334" y="857839"/>
            <a:ext cx="8596668" cy="5183523"/>
          </a:xfrm>
        </p:spPr>
        <p:txBody>
          <a:bodyPr/>
          <a:lstStyle/>
          <a:p>
            <a:r>
              <a:rPr lang="en-IN" dirty="0"/>
              <a:t>M</a:t>
            </a:r>
            <a:r>
              <a:rPr lang="en-IN" dirty="0" smtClean="0"/>
              <a:t>ethod and accessor level decorators are also capable of returning stuff.</a:t>
            </a:r>
          </a:p>
          <a:p>
            <a:r>
              <a:rPr lang="en-IN" dirty="0" smtClean="0"/>
              <a:t>Actually all decorators can return stuff but </a:t>
            </a:r>
            <a:r>
              <a:rPr lang="en-IN" dirty="0" err="1" smtClean="0"/>
              <a:t>ts</a:t>
            </a:r>
            <a:r>
              <a:rPr lang="en-IN" dirty="0" smtClean="0"/>
              <a:t> ignores the return except for </a:t>
            </a:r>
            <a:r>
              <a:rPr lang="en-IN" dirty="0"/>
              <a:t>class /method and </a:t>
            </a:r>
            <a:r>
              <a:rPr lang="en-IN" dirty="0" smtClean="0"/>
              <a:t>accessor decorators</a:t>
            </a:r>
          </a:p>
          <a:p>
            <a:r>
              <a:rPr lang="en-IN" dirty="0" smtClean="0"/>
              <a:t>We can for example return a new constructor function which essentially means that it will replace the class where the decorator was placed</a:t>
            </a:r>
          </a:p>
          <a:p>
            <a:r>
              <a:rPr lang="en-IN" dirty="0" smtClean="0"/>
              <a:t>To achieve what is stated above we can also return class which is just a syntactic sugar used to specify a constructor function.</a:t>
            </a:r>
          </a:p>
          <a:p>
            <a:r>
              <a:rPr lang="en-IN" dirty="0" smtClean="0"/>
              <a:t>We should although extend the class being returned from the constructor function that we receive as an argument in the decorator so that class compatibility is maintained and all properties of the original class are maintained</a:t>
            </a:r>
          </a:p>
          <a:p>
            <a:r>
              <a:rPr lang="en-IN" dirty="0" smtClean="0"/>
              <a:t>So now whatever logic we write in the new constructor function will be executed only when class is instantiated not when class is loaded because the decorator will replace the constructor function and the new constructor will be called only when class is instantiated.</a:t>
            </a:r>
          </a:p>
          <a:p>
            <a:endParaRPr lang="en-GB" dirty="0"/>
          </a:p>
        </p:txBody>
      </p:sp>
    </p:spTree>
    <p:extLst>
      <p:ext uri="{BB962C8B-B14F-4D97-AF65-F5344CB8AC3E}">
        <p14:creationId xmlns:p14="http://schemas.microsoft.com/office/powerpoint/2010/main" val="31912879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-9 -:Practice</a:t>
            </a:r>
            <a:endParaRPr lang="en-GB" dirty="0"/>
          </a:p>
        </p:txBody>
      </p:sp>
    </p:spTree>
    <p:extLst>
      <p:ext uri="{BB962C8B-B14F-4D97-AF65-F5344CB8AC3E}">
        <p14:creationId xmlns:p14="http://schemas.microsoft.com/office/powerpoint/2010/main" val="20908909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094"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-8 </a:t>
            </a:r>
            <a:r>
              <a:rPr lang="en-IN" smtClean="0"/>
              <a:t>-:Decorators</a:t>
            </a:r>
            <a:endParaRPr lang="en-GB" dirty="0"/>
          </a:p>
        </p:txBody>
      </p:sp>
    </p:spTree>
    <p:extLst>
      <p:ext uri="{BB962C8B-B14F-4D97-AF65-F5344CB8AC3E}">
        <p14:creationId xmlns:p14="http://schemas.microsoft.com/office/powerpoint/2010/main" val="10663990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0454"/>
          </a:xfrm>
        </p:spPr>
        <p:txBody>
          <a:bodyPr/>
          <a:lstStyle/>
          <a:p>
            <a:r>
              <a:rPr lang="en-GB" dirty="0" smtClean="0"/>
              <a:t>Prerequisites</a:t>
            </a:r>
            <a:endParaRPr lang="en-GB" dirty="0"/>
          </a:p>
        </p:txBody>
      </p:sp>
      <p:sp>
        <p:nvSpPr>
          <p:cNvPr id="3" name="Content Placeholder 2"/>
          <p:cNvSpPr>
            <a:spLocks noGrp="1"/>
          </p:cNvSpPr>
          <p:nvPr>
            <p:ph idx="1"/>
          </p:nvPr>
        </p:nvSpPr>
        <p:spPr>
          <a:xfrm>
            <a:off x="677334" y="1178169"/>
            <a:ext cx="8596668" cy="4863193"/>
          </a:xfrm>
        </p:spPr>
        <p:txBody>
          <a:bodyPr/>
          <a:lstStyle/>
          <a:p>
            <a:r>
              <a:rPr lang="en-GB" dirty="0" smtClean="0"/>
              <a:t>Target should be set to es6 in </a:t>
            </a:r>
            <a:r>
              <a:rPr lang="en-GB" dirty="0" err="1" smtClean="0"/>
              <a:t>tsconfig.json</a:t>
            </a:r>
            <a:endParaRPr lang="en-GB" dirty="0" smtClean="0"/>
          </a:p>
          <a:p>
            <a:r>
              <a:rPr lang="en-GB" dirty="0" err="1" smtClean="0"/>
              <a:t>experimentalDecorators</a:t>
            </a:r>
            <a:r>
              <a:rPr lang="en-GB" dirty="0" smtClean="0"/>
              <a:t> should be set to true to enable decorators support</a:t>
            </a:r>
            <a:endParaRPr lang="en-GB" dirty="0"/>
          </a:p>
          <a:p>
            <a:endParaRPr lang="en-GB" dirty="0"/>
          </a:p>
        </p:txBody>
      </p:sp>
    </p:spTree>
    <p:extLst>
      <p:ext uri="{BB962C8B-B14F-4D97-AF65-F5344CB8AC3E}">
        <p14:creationId xmlns:p14="http://schemas.microsoft.com/office/powerpoint/2010/main" val="343252683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7169"/>
          </a:xfrm>
        </p:spPr>
        <p:txBody>
          <a:bodyPr/>
          <a:lstStyle/>
          <a:p>
            <a:r>
              <a:rPr lang="en-GB" dirty="0" smtClean="0"/>
              <a:t>Meta Programming</a:t>
            </a:r>
            <a:endParaRPr lang="en-GB" dirty="0"/>
          </a:p>
        </p:txBody>
      </p:sp>
      <p:sp>
        <p:nvSpPr>
          <p:cNvPr id="3" name="Content Placeholder 2"/>
          <p:cNvSpPr>
            <a:spLocks noGrp="1"/>
          </p:cNvSpPr>
          <p:nvPr>
            <p:ph idx="1"/>
          </p:nvPr>
        </p:nvSpPr>
        <p:spPr>
          <a:xfrm>
            <a:off x="677334" y="1406769"/>
            <a:ext cx="9362212" cy="5107153"/>
          </a:xfrm>
        </p:spPr>
        <p:txBody>
          <a:bodyPr>
            <a:normAutofit fontScale="85000" lnSpcReduction="20000"/>
          </a:bodyPr>
          <a:lstStyle/>
          <a:p>
            <a:r>
              <a:rPr lang="en-IN" dirty="0"/>
              <a:t>Metaprogramming is a programming technique in which computer programs have the ability to treat other programs as their data. </a:t>
            </a:r>
          </a:p>
          <a:p>
            <a:r>
              <a:rPr lang="en-IN" dirty="0"/>
              <a:t>It means that a program can be designed to read, generate, </a:t>
            </a:r>
            <a:r>
              <a:rPr lang="en-IN" dirty="0" err="1"/>
              <a:t>analyze</a:t>
            </a:r>
            <a:r>
              <a:rPr lang="en-IN" dirty="0"/>
              <a:t> or transform other programs, and even modify itself while running.</a:t>
            </a:r>
          </a:p>
          <a:p>
            <a:r>
              <a:rPr lang="en-IN" dirty="0"/>
              <a:t>In some cases, this allows programmers to minimize the number of lines of code to express a solution, in turn reducing development time.</a:t>
            </a:r>
          </a:p>
          <a:p>
            <a:r>
              <a:rPr lang="en-IN" dirty="0"/>
              <a:t>It also allows programs greater flexibility to efficiently handle new situations without recompilation.</a:t>
            </a:r>
          </a:p>
          <a:p>
            <a:endParaRPr lang="en-IN" dirty="0"/>
          </a:p>
          <a:p>
            <a:r>
              <a:rPr lang="en-IN" dirty="0"/>
              <a:t>Metaprogramming can be used to move computations from run-time to compile-time, to generate code using compile time computations, and to enable self-modifying code. </a:t>
            </a:r>
          </a:p>
          <a:p>
            <a:r>
              <a:rPr lang="en-IN" dirty="0"/>
              <a:t>The language in which the </a:t>
            </a:r>
            <a:r>
              <a:rPr lang="en-IN" dirty="0" err="1"/>
              <a:t>metaprogram</a:t>
            </a:r>
            <a:r>
              <a:rPr lang="en-IN" dirty="0"/>
              <a:t> is written is called the metalanguage. </a:t>
            </a:r>
          </a:p>
          <a:p>
            <a:r>
              <a:rPr lang="en-IN" dirty="0"/>
              <a:t>The language of the programs that are manipulated is called the attribute-oriented programming language.</a:t>
            </a:r>
          </a:p>
          <a:p>
            <a:r>
              <a:rPr lang="en-IN" dirty="0"/>
              <a:t>The ability of a programming language to be its own metalanguage is called reflection or "reflexivity".</a:t>
            </a:r>
          </a:p>
          <a:p>
            <a:r>
              <a:rPr lang="en-IN" dirty="0"/>
              <a:t>Reflection is a valuable language feature to facilitate metaprogramming</a:t>
            </a:r>
            <a:r>
              <a:rPr lang="en-IN" dirty="0" smtClean="0"/>
              <a:t>.</a:t>
            </a:r>
          </a:p>
          <a:p>
            <a:r>
              <a:rPr lang="en-IN" dirty="0" smtClean="0"/>
              <a:t>TS Decorators are based on the metaprogramming technique.</a:t>
            </a:r>
          </a:p>
          <a:p>
            <a:r>
              <a:rPr lang="en-IN" dirty="0" smtClean="0"/>
              <a:t>We can make sure that a class loads properly, is used In an intended way </a:t>
            </a:r>
            <a:r>
              <a:rPr lang="en-IN" dirty="0" err="1" smtClean="0"/>
              <a:t>etc</a:t>
            </a:r>
            <a:r>
              <a:rPr lang="en-IN" dirty="0" smtClean="0"/>
              <a:t> using decorators</a:t>
            </a:r>
          </a:p>
          <a:p>
            <a:r>
              <a:rPr lang="en-IN" dirty="0" smtClean="0"/>
              <a:t>Decorators usually don’t have a direct impact on what users see on our page</a:t>
            </a:r>
            <a:endParaRPr lang="en-GB" dirty="0"/>
          </a:p>
        </p:txBody>
      </p:sp>
    </p:spTree>
    <p:extLst>
      <p:ext uri="{BB962C8B-B14F-4D97-AF65-F5344CB8AC3E}">
        <p14:creationId xmlns:p14="http://schemas.microsoft.com/office/powerpoint/2010/main" val="94328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019"/>
          </a:xfrm>
        </p:spPr>
        <p:txBody>
          <a:bodyPr/>
          <a:lstStyle/>
          <a:p>
            <a:r>
              <a:rPr lang="en-IN" dirty="0" smtClean="0"/>
              <a:t>Decorator</a:t>
            </a:r>
            <a:endParaRPr lang="en-GB" dirty="0"/>
          </a:p>
        </p:txBody>
      </p:sp>
      <p:sp>
        <p:nvSpPr>
          <p:cNvPr id="3" name="Content Placeholder 2"/>
          <p:cNvSpPr>
            <a:spLocks noGrp="1"/>
          </p:cNvSpPr>
          <p:nvPr>
            <p:ph idx="1"/>
          </p:nvPr>
        </p:nvSpPr>
        <p:spPr>
          <a:xfrm>
            <a:off x="677334" y="1272619"/>
            <a:ext cx="8596668" cy="4768743"/>
          </a:xfrm>
        </p:spPr>
        <p:txBody>
          <a:bodyPr/>
          <a:lstStyle/>
          <a:p>
            <a:r>
              <a:rPr lang="en-IN" dirty="0" smtClean="0"/>
              <a:t>Decorator in its most basic form is just a function which we apply to something like a class in a certain way.</a:t>
            </a:r>
          </a:p>
          <a:p>
            <a:r>
              <a:rPr lang="en-IN" dirty="0" smtClean="0"/>
              <a:t>By convention the name of decorator functions start with a capital letter.</a:t>
            </a:r>
          </a:p>
          <a:p>
            <a:r>
              <a:rPr lang="en-IN" dirty="0" smtClean="0"/>
              <a:t>Decorators are used using @ symbol followed by the name of the decorator </a:t>
            </a:r>
          </a:p>
          <a:p>
            <a:r>
              <a:rPr lang="en-IN" dirty="0" smtClean="0"/>
              <a:t>Decorators take in different arguments based on where they are </a:t>
            </a:r>
            <a:r>
              <a:rPr lang="en-IN" dirty="0" err="1" smtClean="0"/>
              <a:t>used.for</a:t>
            </a:r>
            <a:r>
              <a:rPr lang="en-IN" dirty="0" smtClean="0"/>
              <a:t> example if used at class level they take a target as an argument specifying the target to run this function</a:t>
            </a:r>
          </a:p>
          <a:p>
            <a:r>
              <a:rPr lang="en-IN" dirty="0" smtClean="0"/>
              <a:t> Decorators execute when the class is defined or loaded not when it is instantiated</a:t>
            </a:r>
          </a:p>
          <a:p>
            <a:r>
              <a:rPr lang="en-IN" dirty="0" smtClean="0"/>
              <a:t>Decorators are executed automatically so it only points to a function doesn’t execute it so there are no () after the function name in this simple case for example @Logger</a:t>
            </a:r>
            <a:endParaRPr lang="en-GB" dirty="0"/>
          </a:p>
        </p:txBody>
      </p:sp>
    </p:spTree>
    <p:extLst>
      <p:ext uri="{BB962C8B-B14F-4D97-AF65-F5344CB8AC3E}">
        <p14:creationId xmlns:p14="http://schemas.microsoft.com/office/powerpoint/2010/main" val="7668168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006"/>
          </a:xfrm>
        </p:spPr>
        <p:txBody>
          <a:bodyPr/>
          <a:lstStyle/>
          <a:p>
            <a:r>
              <a:rPr lang="en-IN" dirty="0" smtClean="0"/>
              <a:t>Decorator Factory</a:t>
            </a:r>
            <a:endParaRPr lang="en-GB" dirty="0"/>
          </a:p>
        </p:txBody>
      </p:sp>
      <p:sp>
        <p:nvSpPr>
          <p:cNvPr id="3" name="Content Placeholder 2"/>
          <p:cNvSpPr>
            <a:spLocks noGrp="1"/>
          </p:cNvSpPr>
          <p:nvPr>
            <p:ph idx="1"/>
          </p:nvPr>
        </p:nvSpPr>
        <p:spPr>
          <a:xfrm>
            <a:off x="677334" y="1338607"/>
            <a:ext cx="8596668" cy="4702756"/>
          </a:xfrm>
        </p:spPr>
        <p:txBody>
          <a:bodyPr/>
          <a:lstStyle/>
          <a:p>
            <a:r>
              <a:rPr lang="en-IN" dirty="0" smtClean="0"/>
              <a:t>Besides creating a decorator function directly we can also make use of Factory design pattern and create a decorator factory which in turn returns a decorator function but allows us to configure it when we use it as a decorator.</a:t>
            </a:r>
          </a:p>
          <a:p>
            <a:r>
              <a:rPr lang="en-IN" dirty="0" smtClean="0"/>
              <a:t>To create a decorator factory we can create a function that takes any required arguments and then returns a function which will be executed by our </a:t>
            </a:r>
            <a:r>
              <a:rPr lang="en-IN" dirty="0" err="1" smtClean="0"/>
              <a:t>decoratr</a:t>
            </a:r>
            <a:r>
              <a:rPr lang="en-IN" dirty="0" smtClean="0"/>
              <a:t>.</a:t>
            </a:r>
          </a:p>
          <a:p>
            <a:r>
              <a:rPr lang="en-IN" dirty="0" smtClean="0"/>
              <a:t>Using this pattern we can take in parameters that can be used by our inner decorator function</a:t>
            </a:r>
          </a:p>
          <a:p>
            <a:r>
              <a:rPr lang="en-IN" dirty="0" smtClean="0"/>
              <a:t>Now since we need to execute the outer decorator factory function to return our actual decorator function we need to use () with decorator name for ex @Logger(</a:t>
            </a:r>
            <a:r>
              <a:rPr lang="en-IN" dirty="0" err="1" smtClean="0"/>
              <a:t>params</a:t>
            </a:r>
            <a:r>
              <a:rPr lang="en-IN" dirty="0" smtClean="0"/>
              <a:t>)</a:t>
            </a:r>
          </a:p>
          <a:p>
            <a:r>
              <a:rPr lang="en-IN" dirty="0" smtClean="0"/>
              <a:t>The above statement will execute the Logger decorator factory which will return the real decorator function which will get auto executed</a:t>
            </a:r>
          </a:p>
          <a:p>
            <a:pPr marL="0" indent="0">
              <a:buNone/>
            </a:pPr>
            <a:endParaRPr lang="en-GB" dirty="0"/>
          </a:p>
        </p:txBody>
      </p:sp>
    </p:spTree>
    <p:extLst>
      <p:ext uri="{BB962C8B-B14F-4D97-AF65-F5344CB8AC3E}">
        <p14:creationId xmlns:p14="http://schemas.microsoft.com/office/powerpoint/2010/main" val="2253812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11280</TotalTime>
  <Words>12631</Words>
  <Application>Microsoft Office PowerPoint</Application>
  <PresentationFormat>Widescreen</PresentationFormat>
  <Paragraphs>1194</Paragraphs>
  <Slides>107</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107</vt:i4>
      </vt:variant>
    </vt:vector>
  </HeadingPairs>
  <TitlesOfParts>
    <vt:vector size="115"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Section -8 -:Decorators</vt:lpstr>
      <vt:lpstr>Prerequisites</vt:lpstr>
      <vt:lpstr>Meta Programming</vt:lpstr>
      <vt:lpstr>Decorator</vt:lpstr>
      <vt:lpstr>Decorator Factory</vt:lpstr>
      <vt:lpstr>Execution order</vt:lpstr>
      <vt:lpstr>Property Decorator</vt:lpstr>
      <vt:lpstr>Method,Accessor and Parameter Decorator</vt:lpstr>
      <vt:lpstr>Method,Accessor and Parameter Decorator Cont..</vt:lpstr>
      <vt:lpstr>Decorators with Returns</vt:lpstr>
      <vt:lpstr>Other Decorator Return Types</vt:lpstr>
      <vt:lpstr>Section -9 -:Practice</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448</cp:revision>
  <dcterms:created xsi:type="dcterms:W3CDTF">2019-03-17T17:13:50Z</dcterms:created>
  <dcterms:modified xsi:type="dcterms:W3CDTF">2020-10-12T16:09:17Z</dcterms:modified>
</cp:coreProperties>
</file>