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6"/>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268" r:id="rId1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a:bodyPr>
          <a:lstStyle/>
          <a:p>
            <a:pPr lvl="1"/>
            <a:endParaRPr lang="en-GB" dirty="0" smtClean="0"/>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4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12967</TotalTime>
  <Words>18161</Words>
  <Application>Microsoft Office PowerPoint</Application>
  <PresentationFormat>Widescreen</PresentationFormat>
  <Paragraphs>1525</Paragraphs>
  <Slides>134</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42"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525</cp:revision>
  <dcterms:created xsi:type="dcterms:W3CDTF">2019-03-17T17:13:50Z</dcterms:created>
  <dcterms:modified xsi:type="dcterms:W3CDTF">2020-10-28T09:20:05Z</dcterms:modified>
</cp:coreProperties>
</file>