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268" r:id="rId1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a:t>
            </a:r>
            <a:r>
              <a:rPr lang="en-IN" smtClean="0"/>
              <a:t>-10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46"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12952</TotalTime>
  <Words>17854</Words>
  <Application>Microsoft Office PowerPoint</Application>
  <PresentationFormat>Widescreen</PresentationFormat>
  <Paragraphs>1518</Paragraphs>
  <Slides>132</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132</vt:i4>
      </vt:variant>
    </vt:vector>
  </HeadingPairs>
  <TitlesOfParts>
    <vt:vector size="140"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523</cp:revision>
  <dcterms:created xsi:type="dcterms:W3CDTF">2019-03-17T17:13:50Z</dcterms:created>
  <dcterms:modified xsi:type="dcterms:W3CDTF">2020-10-27T20:26:04Z</dcterms:modified>
</cp:coreProperties>
</file>