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268"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B3"/>
    <a:srgbClr val="DEF1B5"/>
    <a:srgbClr val="7E37B3"/>
    <a:srgbClr val="7131A1"/>
    <a:srgbClr val="FFFF81"/>
    <a:srgbClr val="F470EE"/>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73001" autoAdjust="0"/>
  </p:normalViewPr>
  <p:slideViewPr>
    <p:cSldViewPr snapToGrid="0">
      <p:cViewPr varScale="1">
        <p:scale>
          <a:sx n="93" d="100"/>
          <a:sy n="93"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17/06/2020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17/06/2020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17/06/2020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17/06/2020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17/06/2020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4257117673"/>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037"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a:t>
            </a:r>
            <a:r>
              <a:rPr lang="en-IN" dirty="0" smtClean="0"/>
              <a:t>methods</a:t>
            </a:r>
          </a:p>
          <a:p>
            <a:r>
              <a:rPr lang="en-IN" dirty="0" smtClean="0"/>
              <a:t>An abstract class can’t be instantiated</a:t>
            </a:r>
            <a:endParaRPr lang="en-IN" dirty="0" smtClean="0"/>
          </a:p>
          <a:p>
            <a:endParaRPr lang="en-GB" dirty="0"/>
          </a:p>
        </p:txBody>
      </p:sp>
    </p:spTree>
    <p:extLst>
      <p:ext uri="{BB962C8B-B14F-4D97-AF65-F5344CB8AC3E}">
        <p14:creationId xmlns:p14="http://schemas.microsoft.com/office/powerpoint/2010/main" val="3601365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8326</TotalTime>
  <Words>8635</Words>
  <Application>Microsoft Office PowerPoint</Application>
  <PresentationFormat>Widescreen</PresentationFormat>
  <Paragraphs>785</Paragraphs>
  <Slides>69</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7"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356</cp:revision>
  <dcterms:created xsi:type="dcterms:W3CDTF">2019-03-17T17:13:50Z</dcterms:created>
  <dcterms:modified xsi:type="dcterms:W3CDTF">2020-06-16T22:04:06Z</dcterms:modified>
</cp:coreProperties>
</file>