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268"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a:t>
            </a:r>
            <a:r>
              <a:rPr lang="en-IN" dirty="0" smtClean="0"/>
              <a:t>6-</a:t>
            </a:r>
            <a:r>
              <a:rPr lang="en-GB" dirty="0" smtClean="0"/>
              <a:t>Rendering </a:t>
            </a:r>
            <a:r>
              <a:rPr lang="en-GB" dirty="0"/>
              <a:t>Project Lists</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a:t>
            </a:r>
            <a:r>
              <a:rPr lang="en-IN" dirty="0" smtClean="0"/>
              <a:t>project class and a project list class.</a:t>
            </a:r>
            <a:endParaRPr lang="en-IN" dirty="0" smtClean="0"/>
          </a:p>
          <a:p>
            <a:pPr lvl="1"/>
            <a:r>
              <a:rPr lang="en-IN" dirty="0" smtClean="0"/>
              <a:t>Create a class named </a:t>
            </a:r>
            <a:r>
              <a:rPr lang="en-IN" dirty="0" err="1" smtClean="0"/>
              <a:t>ProjectList</a:t>
            </a:r>
            <a:r>
              <a:rPr lang="en-IN" dirty="0" smtClean="0"/>
              <a:t>.</a:t>
            </a:r>
            <a:endParaRPr lang="en-IN" dirty="0" smtClean="0"/>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a:t>
            </a:r>
            <a:r>
              <a:rPr lang="en-IN" dirty="0" smtClean="0"/>
              <a:t>3 – </a:t>
            </a:r>
            <a:r>
              <a:rPr lang="en-IN" dirty="0" smtClean="0"/>
              <a:t>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endParaRPr lang="en-IN" dirty="0" smtClean="0"/>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endParaRPr lang="en-IN" dirty="0" smtClean="0"/>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a:t>
            </a:r>
            <a:r>
              <a:rPr lang="en-IN" dirty="0" smtClean="0"/>
              <a:t>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a:t>
            </a:r>
            <a:r>
              <a:rPr lang="en-IN" dirty="0" smtClean="0"/>
              <a:t>5 –The template has an header h2 and other tags like </a:t>
            </a:r>
            <a:r>
              <a:rPr lang="en-IN" dirty="0" err="1" smtClean="0"/>
              <a:t>ul</a:t>
            </a:r>
            <a:r>
              <a:rPr lang="en-IN" dirty="0" smtClean="0"/>
              <a:t> tag in the section lets add some content to it.</a:t>
            </a:r>
            <a:endParaRPr lang="en-IN" dirty="0" smtClean="0"/>
          </a:p>
          <a:p>
            <a:pPr lvl="1"/>
            <a:r>
              <a:rPr lang="en-IN" dirty="0" smtClean="0"/>
              <a:t>To do this we create a separate method </a:t>
            </a:r>
            <a:r>
              <a:rPr lang="en-IN" dirty="0" err="1"/>
              <a:t>r</a:t>
            </a:r>
            <a:r>
              <a:rPr lang="en-IN" dirty="0" err="1" smtClean="0"/>
              <a:t>enderContent</a:t>
            </a:r>
            <a:r>
              <a:rPr lang="en-IN" dirty="0" smtClean="0"/>
              <a:t>.</a:t>
            </a:r>
            <a:endParaRPr lang="en-IN" dirty="0" smtClean="0"/>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13"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11756</TotalTime>
  <Words>14596</Words>
  <Application>Microsoft Office PowerPoint</Application>
  <PresentationFormat>Widescreen</PresentationFormat>
  <Paragraphs>1309</Paragraphs>
  <Slides>116</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116</vt:i4>
      </vt:variant>
    </vt:vector>
  </HeadingPairs>
  <TitlesOfParts>
    <vt:vector size="124"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477</cp:revision>
  <dcterms:created xsi:type="dcterms:W3CDTF">2019-03-17T17:13:50Z</dcterms:created>
  <dcterms:modified xsi:type="dcterms:W3CDTF">2020-10-24T20:49:54Z</dcterms:modified>
</cp:coreProperties>
</file>