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268"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a:t>
            </a:r>
            <a:r>
              <a:rPr lang="en-IN" dirty="0" smtClean="0"/>
              <a:t>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endParaRPr lang="en-IN" dirty="0" smtClean="0"/>
          </a:p>
          <a:p>
            <a:pPr lvl="1"/>
            <a:r>
              <a:rPr lang="en-IN" dirty="0" smtClean="0"/>
              <a:t>To do this we create a </a:t>
            </a:r>
            <a:r>
              <a:rPr lang="en-IN" dirty="0" smtClean="0"/>
              <a:t>class named </a:t>
            </a:r>
            <a:r>
              <a:rPr lang="en-IN" dirty="0" err="1" smtClean="0"/>
              <a:t>ProjectState</a:t>
            </a:r>
            <a:r>
              <a:rPr lang="en-IN" dirty="0" smtClean="0"/>
              <a:t>.</a:t>
            </a:r>
            <a:endParaRPr lang="en-IN" dirty="0" smtClean="0"/>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endParaRPr lang="en-IN" dirty="0" smtClean="0"/>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smtClean="0"/>
              <a:t>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a:t>
            </a:r>
            <a:r>
              <a:rPr lang="en-IN" dirty="0" smtClean="0"/>
              <a:t>3</a:t>
            </a:r>
            <a:r>
              <a:rPr lang="en-IN" dirty="0" smtClean="0"/>
              <a:t> –Instantiate project state management.</a:t>
            </a:r>
            <a:endParaRPr lang="en-IN" dirty="0" smtClean="0"/>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endParaRPr lang="en-IN" dirty="0" smtClean="0"/>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smtClean="0"/>
              <a:t>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endParaRPr lang="en-IN" dirty="0" smtClean="0"/>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17"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11835</TotalTime>
  <Words>15309</Words>
  <Application>Microsoft Office PowerPoint</Application>
  <PresentationFormat>Widescreen</PresentationFormat>
  <Paragraphs>1354</Paragraphs>
  <Slides>119</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7"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486</cp:revision>
  <dcterms:created xsi:type="dcterms:W3CDTF">2019-03-17T17:13:50Z</dcterms:created>
  <dcterms:modified xsi:type="dcterms:W3CDTF">2020-10-24T22:11:16Z</dcterms:modified>
</cp:coreProperties>
</file>