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3"/>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520" r:id="rId163"/>
    <p:sldId id="521" r:id="rId164"/>
    <p:sldId id="522" r:id="rId165"/>
    <p:sldId id="523" r:id="rId166"/>
    <p:sldId id="524" r:id="rId167"/>
    <p:sldId id="525" r:id="rId168"/>
    <p:sldId id="526" r:id="rId169"/>
    <p:sldId id="527" r:id="rId170"/>
    <p:sldId id="528" r:id="rId171"/>
    <p:sldId id="268" r:id="rId1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30/10/2020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30/10/2020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typestack/class-validator" TargetMode="External"/><Relationship Id="rId2" Type="http://schemas.openxmlformats.org/officeDocument/2006/relationships/hyperlink" Target="https://github.com/typestack/class-transformer" TargetMode="External"/><Relationship Id="rId1" Type="http://schemas.openxmlformats.org/officeDocument/2006/relationships/slideLayout" Target="../slideLayouts/slideLayout2.xml"/><Relationship Id="rId6" Type="http://schemas.openxmlformats.org/officeDocument/2006/relationships/hyperlink" Target="https://github.com/DefinitelyTyped/DefinitelyTyped" TargetMode="External"/><Relationship Id="rId5" Type="http://schemas.openxmlformats.org/officeDocument/2006/relationships/hyperlink" Target="https://www.npmjs.com/package/@types/lodash" TargetMode="External"/><Relationship Id="rId4" Type="http://schemas.openxmlformats.org/officeDocument/2006/relationships/hyperlink" Target="https://lodash.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s://nominatim.openstreetmap.org/search/Magarmal%20Bagh%20Srinagar?format=json&amp;addressdetails=1&amp;limit=1" TargetMode="External"/><Relationship Id="rId2" Type="http://schemas.openxmlformats.org/officeDocument/2006/relationships/hyperlink" Target="http://nominatim.org/"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nominatim.openstreetmap.org/search/Magarmal%20Bagh%20Srinagar?format=json&amp;addressdetails=1&amp;limit=1"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s://openlayers.org/en/latest/doc/quickstart.html"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hyperlink" Target="https://www.npmjs.com/package/@types/ol" TargetMode="External"/><Relationship Id="rId2" Type="http://schemas.openxmlformats.org/officeDocument/2006/relationships/hyperlink" Target="https://openlayers.org/en/latest/doc/tutorials/bundle.html" TargetMode="External"/><Relationship Id="rId1" Type="http://schemas.openxmlformats.org/officeDocument/2006/relationships/slideLayout" Target="../slideLayouts/slideLayout2.xml"/><Relationship Id="rId4" Type="http://schemas.openxmlformats.org/officeDocument/2006/relationships/hyperlink" Target="http://nominatim.org/"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lstStyle/>
          <a:p>
            <a:r>
              <a:rPr lang="en-GB" b="1" dirty="0"/>
              <a:t>3rd Party Libraries &amp; TypeScript</a:t>
            </a:r>
            <a:endParaRPr lang="en-GB" dirty="0"/>
          </a:p>
        </p:txBody>
      </p:sp>
      <p:sp>
        <p:nvSpPr>
          <p:cNvPr id="3" name="Content Placeholder 2"/>
          <p:cNvSpPr>
            <a:spLocks noGrp="1"/>
          </p:cNvSpPr>
          <p:nvPr>
            <p:ph idx="1"/>
          </p:nvPr>
        </p:nvSpPr>
        <p:spPr>
          <a:xfrm>
            <a:off x="677334" y="905691"/>
            <a:ext cx="8596668" cy="5135671"/>
          </a:xfrm>
        </p:spPr>
        <p:txBody>
          <a:bodyPr/>
          <a:lstStyle/>
          <a:p>
            <a:r>
              <a:rPr lang="en-IN" dirty="0" smtClean="0"/>
              <a:t>In modern web development we typically work with third party </a:t>
            </a:r>
            <a:r>
              <a:rPr lang="en-IN" dirty="0" err="1" smtClean="0"/>
              <a:t>libraries,we</a:t>
            </a:r>
            <a:r>
              <a:rPr lang="en-IN" dirty="0" smtClean="0"/>
              <a:t> typically don’t write the whole logic on our own instead we utilize third party libraries so that we don’t have to always re invent the wheel and instead focus on our core logic </a:t>
            </a:r>
            <a:endParaRPr lang="en-GB" dirty="0"/>
          </a:p>
        </p:txBody>
      </p:sp>
    </p:spTree>
    <p:extLst>
      <p:ext uri="{BB962C8B-B14F-4D97-AF65-F5344CB8AC3E}">
        <p14:creationId xmlns:p14="http://schemas.microsoft.com/office/powerpoint/2010/main" val="17479160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IN" dirty="0"/>
              <a:t>Using JavaScript (!) Libraries with TypeScript</a:t>
            </a:r>
            <a:endParaRPr lang="en-GB" dirty="0"/>
          </a:p>
        </p:txBody>
      </p:sp>
      <p:sp>
        <p:nvSpPr>
          <p:cNvPr id="3" name="Content Placeholder 2"/>
          <p:cNvSpPr>
            <a:spLocks noGrp="1"/>
          </p:cNvSpPr>
          <p:nvPr>
            <p:ph idx="1"/>
          </p:nvPr>
        </p:nvSpPr>
        <p:spPr>
          <a:xfrm>
            <a:off x="677334" y="905691"/>
            <a:ext cx="8596668" cy="5135671"/>
          </a:xfrm>
        </p:spPr>
        <p:txBody>
          <a:bodyPr>
            <a:normAutofit lnSpcReduction="10000"/>
          </a:bodyPr>
          <a:lstStyle/>
          <a:p>
            <a:r>
              <a:rPr lang="en-IN" dirty="0" smtClean="0"/>
              <a:t>We will start with a very popular library </a:t>
            </a:r>
            <a:r>
              <a:rPr lang="en-IN" dirty="0" err="1" smtClean="0"/>
              <a:t>lodash</a:t>
            </a:r>
            <a:r>
              <a:rPr lang="en-IN" dirty="0" smtClean="0"/>
              <a:t> but the steps we follow here will more or less be common for using any </a:t>
            </a:r>
            <a:r>
              <a:rPr lang="en-IN" dirty="0" err="1" smtClean="0"/>
              <a:t>js</a:t>
            </a:r>
            <a:r>
              <a:rPr lang="en-IN" dirty="0" smtClean="0"/>
              <a:t> library with </a:t>
            </a:r>
            <a:r>
              <a:rPr lang="en-IN" dirty="0" err="1" smtClean="0"/>
              <a:t>ts</a:t>
            </a:r>
            <a:endParaRPr lang="en-IN" dirty="0" smtClean="0"/>
          </a:p>
          <a:p>
            <a:r>
              <a:rPr lang="en-IN" dirty="0" smtClean="0"/>
              <a:t>To install </a:t>
            </a:r>
            <a:r>
              <a:rPr lang="en-IN" dirty="0" err="1" smtClean="0"/>
              <a:t>lodash</a:t>
            </a:r>
            <a:r>
              <a:rPr lang="en-IN" dirty="0" smtClean="0"/>
              <a:t> run </a:t>
            </a:r>
            <a:r>
              <a:rPr lang="en-IN" dirty="0" err="1" smtClean="0"/>
              <a:t>npm</a:t>
            </a:r>
            <a:r>
              <a:rPr lang="en-IN" dirty="0" smtClean="0"/>
              <a:t> install –save </a:t>
            </a:r>
            <a:r>
              <a:rPr lang="en-IN" dirty="0" err="1" smtClean="0"/>
              <a:t>loadash</a:t>
            </a:r>
            <a:r>
              <a:rPr lang="en-IN" dirty="0" smtClean="0"/>
              <a:t> this adds </a:t>
            </a:r>
            <a:r>
              <a:rPr lang="en-IN" dirty="0" err="1" smtClean="0"/>
              <a:t>lodash</a:t>
            </a:r>
            <a:r>
              <a:rPr lang="en-IN" dirty="0" smtClean="0"/>
              <a:t> to our project</a:t>
            </a:r>
          </a:p>
          <a:p>
            <a:r>
              <a:rPr lang="en-IN" dirty="0" smtClean="0"/>
              <a:t>Now in our </a:t>
            </a:r>
            <a:r>
              <a:rPr lang="en-IN" dirty="0" err="1" smtClean="0"/>
              <a:t>app.ts</a:t>
            </a:r>
            <a:r>
              <a:rPr lang="en-IN" dirty="0" smtClean="0"/>
              <a:t> add following code</a:t>
            </a:r>
          </a:p>
          <a:p>
            <a:pPr lvl="4"/>
            <a:r>
              <a:rPr lang="en-IN" dirty="0" smtClean="0"/>
              <a:t> </a:t>
            </a:r>
            <a:r>
              <a:rPr lang="en-GB" dirty="0"/>
              <a:t>import _ from '</a:t>
            </a:r>
            <a:r>
              <a:rPr lang="en-GB" dirty="0" err="1"/>
              <a:t>lodash</a:t>
            </a:r>
            <a:r>
              <a:rPr lang="en-GB" dirty="0"/>
              <a:t>';</a:t>
            </a:r>
          </a:p>
          <a:p>
            <a:pPr marL="1828800" lvl="4" indent="0">
              <a:buNone/>
            </a:pPr>
            <a:r>
              <a:rPr lang="en-GB" dirty="0"/>
              <a:t>console.log(_.shuffle([1, 2, 3</a:t>
            </a:r>
            <a:r>
              <a:rPr lang="en-GB" dirty="0" smtClean="0"/>
              <a:t>]));</a:t>
            </a:r>
            <a:endParaRPr lang="en-GB" dirty="0"/>
          </a:p>
          <a:p>
            <a:pPr marL="400050" indent="-285750"/>
            <a:r>
              <a:rPr lang="en-GB" dirty="0" smtClean="0"/>
              <a:t>We will notice that it gives an error on the import but if we set the </a:t>
            </a:r>
            <a:r>
              <a:rPr lang="en-GB" dirty="0" err="1" smtClean="0"/>
              <a:t>noEmitOnError</a:t>
            </a:r>
            <a:r>
              <a:rPr lang="en-GB" dirty="0"/>
              <a:t> </a:t>
            </a:r>
            <a:r>
              <a:rPr lang="en-IN" dirty="0" smtClean="0"/>
              <a:t>property to false  in </a:t>
            </a:r>
            <a:r>
              <a:rPr lang="en-IN" dirty="0" err="1" smtClean="0"/>
              <a:t>tsConfig.json</a:t>
            </a:r>
            <a:r>
              <a:rPr lang="en-IN" dirty="0" smtClean="0"/>
              <a:t> </a:t>
            </a:r>
            <a:r>
              <a:rPr lang="en-IN" dirty="0" err="1" smtClean="0"/>
              <a:t>ts</a:t>
            </a:r>
            <a:r>
              <a:rPr lang="en-IN" dirty="0" smtClean="0"/>
              <a:t> will still generate output even on errors and we can see on console that even though there is an error but the code is working and we are getting a shuffled array.</a:t>
            </a:r>
          </a:p>
          <a:p>
            <a:pPr marL="400050" indent="-285750"/>
            <a:r>
              <a:rPr lang="en-IN" dirty="0" smtClean="0"/>
              <a:t>This happens because </a:t>
            </a:r>
            <a:r>
              <a:rPr lang="en-IN" dirty="0" err="1" smtClean="0"/>
              <a:t>lodash</a:t>
            </a:r>
            <a:r>
              <a:rPr lang="en-IN" dirty="0" smtClean="0"/>
              <a:t> is actually written in </a:t>
            </a:r>
            <a:r>
              <a:rPr lang="en-IN" dirty="0" err="1" smtClean="0"/>
              <a:t>js</a:t>
            </a:r>
            <a:r>
              <a:rPr lang="en-IN" dirty="0" smtClean="0"/>
              <a:t> not </a:t>
            </a:r>
            <a:r>
              <a:rPr lang="en-IN" dirty="0" err="1" smtClean="0"/>
              <a:t>ts</a:t>
            </a:r>
            <a:r>
              <a:rPr lang="en-IN" dirty="0" smtClean="0"/>
              <a:t> and there is no </a:t>
            </a:r>
            <a:r>
              <a:rPr lang="en-IN" dirty="0" err="1" smtClean="0"/>
              <a:t>ts</a:t>
            </a:r>
            <a:r>
              <a:rPr lang="en-IN" dirty="0" smtClean="0"/>
              <a:t> version of </a:t>
            </a:r>
            <a:r>
              <a:rPr lang="en-IN" dirty="0" err="1" smtClean="0"/>
              <a:t>lodash</a:t>
            </a:r>
            <a:r>
              <a:rPr lang="en-IN" dirty="0" smtClean="0"/>
              <a:t> and that’s a scenario we will encounter with a lot of libraries</a:t>
            </a:r>
          </a:p>
          <a:p>
            <a:pPr marL="400050" indent="-285750"/>
            <a:r>
              <a:rPr lang="en-IN" dirty="0" smtClean="0"/>
              <a:t>We have a way to tell </a:t>
            </a:r>
            <a:r>
              <a:rPr lang="en-IN" dirty="0" err="1" smtClean="0"/>
              <a:t>ts</a:t>
            </a:r>
            <a:r>
              <a:rPr lang="en-IN" dirty="0" smtClean="0"/>
              <a:t> how to work with it by translating the types used in </a:t>
            </a:r>
            <a:r>
              <a:rPr lang="en-IN" dirty="0" err="1" smtClean="0"/>
              <a:t>lodash</a:t>
            </a:r>
            <a:r>
              <a:rPr lang="en-IN" dirty="0" smtClean="0"/>
              <a:t> to </a:t>
            </a:r>
            <a:r>
              <a:rPr lang="en-IN" dirty="0" err="1" smtClean="0"/>
              <a:t>ts</a:t>
            </a:r>
            <a:r>
              <a:rPr lang="en-IN" dirty="0" smtClean="0"/>
              <a:t> .</a:t>
            </a:r>
          </a:p>
          <a:p>
            <a:pPr marL="400050" indent="-285750"/>
            <a:r>
              <a:rPr lang="en-IN" dirty="0" smtClean="0"/>
              <a:t>First change the </a:t>
            </a:r>
            <a:r>
              <a:rPr lang="en-IN" dirty="0" err="1" smtClean="0"/>
              <a:t>noEmitOnError</a:t>
            </a:r>
            <a:r>
              <a:rPr lang="en-IN" dirty="0" smtClean="0"/>
              <a:t> property back to true</a:t>
            </a:r>
            <a:endParaRPr lang="en-GB" dirty="0"/>
          </a:p>
          <a:p>
            <a:endParaRPr lang="en-GB" dirty="0"/>
          </a:p>
        </p:txBody>
      </p:sp>
    </p:spTree>
    <p:extLst>
      <p:ext uri="{BB962C8B-B14F-4D97-AF65-F5344CB8AC3E}">
        <p14:creationId xmlns:p14="http://schemas.microsoft.com/office/powerpoint/2010/main" val="31313317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sz="2800" dirty="0"/>
              <a:t>Using JavaScript (!) Libraries with </a:t>
            </a:r>
            <a:r>
              <a:rPr lang="en-IN" sz="2800" dirty="0" smtClean="0"/>
              <a:t>TypeScript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To run any </a:t>
            </a:r>
            <a:r>
              <a:rPr lang="en-IN" dirty="0" err="1" smtClean="0"/>
              <a:t>js</a:t>
            </a:r>
            <a:r>
              <a:rPr lang="en-IN" dirty="0" smtClean="0"/>
              <a:t> library we have to install its types.</a:t>
            </a:r>
          </a:p>
          <a:p>
            <a:r>
              <a:rPr lang="en-IN" dirty="0" smtClean="0"/>
              <a:t>If we search for </a:t>
            </a:r>
            <a:r>
              <a:rPr lang="en-IN" dirty="0" err="1" smtClean="0"/>
              <a:t>lodash</a:t>
            </a:r>
            <a:r>
              <a:rPr lang="en-IN" dirty="0" smtClean="0"/>
              <a:t> types we will find an </a:t>
            </a:r>
            <a:r>
              <a:rPr lang="en-IN" dirty="0" err="1" smtClean="0"/>
              <a:t>npm</a:t>
            </a:r>
            <a:r>
              <a:rPr lang="en-IN" dirty="0" smtClean="0"/>
              <a:t> package @types/</a:t>
            </a:r>
            <a:r>
              <a:rPr lang="en-IN" dirty="0" err="1" smtClean="0"/>
              <a:t>lodash</a:t>
            </a:r>
            <a:endParaRPr lang="en-IN" dirty="0" smtClean="0"/>
          </a:p>
          <a:p>
            <a:r>
              <a:rPr lang="en-IN" dirty="0" smtClean="0"/>
              <a:t>These types packages contain a bunch of *.</a:t>
            </a:r>
            <a:r>
              <a:rPr lang="en-IN" dirty="0" err="1" smtClean="0"/>
              <a:t>d.ts</a:t>
            </a:r>
            <a:r>
              <a:rPr lang="en-IN" dirty="0" smtClean="0"/>
              <a:t> files referred to as </a:t>
            </a:r>
            <a:r>
              <a:rPr lang="en-IN" dirty="0" err="1" smtClean="0"/>
              <a:t>decleration</a:t>
            </a:r>
            <a:r>
              <a:rPr lang="en-IN" dirty="0" smtClean="0"/>
              <a:t> files which contain information about the types being used in a particular library which helps </a:t>
            </a:r>
            <a:r>
              <a:rPr lang="en-IN" dirty="0" err="1" smtClean="0"/>
              <a:t>ts</a:t>
            </a:r>
            <a:r>
              <a:rPr lang="en-IN" dirty="0" smtClean="0"/>
              <a:t> to understand how to work with that particular library</a:t>
            </a:r>
          </a:p>
          <a:p>
            <a:r>
              <a:rPr lang="en-IN" dirty="0" smtClean="0"/>
              <a:t>Lets install types for </a:t>
            </a:r>
            <a:r>
              <a:rPr lang="en-IN" dirty="0" err="1" smtClean="0"/>
              <a:t>lodash</a:t>
            </a:r>
            <a:r>
              <a:rPr lang="en-IN" dirty="0" smtClean="0"/>
              <a:t> using command </a:t>
            </a:r>
            <a:r>
              <a:rPr lang="en-IN" dirty="0" err="1" smtClean="0"/>
              <a:t>npm</a:t>
            </a:r>
            <a:r>
              <a:rPr lang="en-IN" dirty="0" smtClean="0"/>
              <a:t> install –save-dev @types/</a:t>
            </a:r>
            <a:r>
              <a:rPr lang="en-IN" dirty="0" err="1" smtClean="0"/>
              <a:t>lodash</a:t>
            </a:r>
            <a:endParaRPr lang="en-IN" dirty="0" smtClean="0"/>
          </a:p>
          <a:p>
            <a:r>
              <a:rPr lang="en-IN" dirty="0" smtClean="0"/>
              <a:t>Now the error will be gone and everything works like a charm</a:t>
            </a:r>
            <a:endParaRPr lang="en-GB" dirty="0"/>
          </a:p>
        </p:txBody>
      </p:sp>
    </p:spTree>
    <p:extLst>
      <p:ext uri="{BB962C8B-B14F-4D97-AF65-F5344CB8AC3E}">
        <p14:creationId xmlns:p14="http://schemas.microsoft.com/office/powerpoint/2010/main" val="8198209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dirty="0"/>
              <a:t>Using "declare" as a "Last Resort"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What to do if we have a library where we don’t have the types available or cant use the types for any reason or maybe we have an inline script in our index.html that declares a global variable that we want to use in </a:t>
            </a:r>
            <a:r>
              <a:rPr lang="en-IN" dirty="0" err="1" smtClean="0"/>
              <a:t>app.ts</a:t>
            </a:r>
            <a:endParaRPr lang="en-IN" dirty="0" smtClean="0"/>
          </a:p>
          <a:p>
            <a:r>
              <a:rPr lang="en-IN" dirty="0" smtClean="0"/>
              <a:t>Open index.html and add a script tag and write </a:t>
            </a:r>
            <a:r>
              <a:rPr lang="en-IN" dirty="0" err="1" smtClean="0"/>
              <a:t>var</a:t>
            </a:r>
            <a:r>
              <a:rPr lang="en-IN" dirty="0" smtClean="0"/>
              <a:t> GLOBAL=‘This is set’;</a:t>
            </a:r>
          </a:p>
          <a:p>
            <a:r>
              <a:rPr lang="en-IN" dirty="0" smtClean="0"/>
              <a:t>Now console.log this </a:t>
            </a:r>
            <a:r>
              <a:rPr lang="en-IN" dirty="0" err="1" smtClean="0"/>
              <a:t>var</a:t>
            </a:r>
            <a:r>
              <a:rPr lang="en-IN" dirty="0" smtClean="0"/>
              <a:t> in </a:t>
            </a:r>
            <a:r>
              <a:rPr lang="en-IN" dirty="0" err="1" smtClean="0"/>
              <a:t>app.ts</a:t>
            </a:r>
            <a:r>
              <a:rPr lang="en-IN" dirty="0" smtClean="0"/>
              <a:t> we will see an error but </a:t>
            </a:r>
            <a:r>
              <a:rPr lang="en-IN" dirty="0" err="1" smtClean="0"/>
              <a:t>ts</a:t>
            </a:r>
            <a:r>
              <a:rPr lang="en-IN" dirty="0" smtClean="0"/>
              <a:t> offers a way around it just declare such </a:t>
            </a:r>
            <a:r>
              <a:rPr lang="en-IN" dirty="0" err="1" smtClean="0"/>
              <a:t>avariable</a:t>
            </a:r>
            <a:r>
              <a:rPr lang="en-IN" dirty="0" smtClean="0"/>
              <a:t> using declare keyword this tells </a:t>
            </a:r>
            <a:r>
              <a:rPr lang="en-IN" dirty="0" err="1" smtClean="0"/>
              <a:t>ts</a:t>
            </a:r>
            <a:r>
              <a:rPr lang="en-IN" dirty="0" smtClean="0"/>
              <a:t> don’t worry this will be available later</a:t>
            </a:r>
          </a:p>
          <a:p>
            <a:r>
              <a:rPr lang="en-IN" dirty="0" smtClean="0"/>
              <a:t>So write declare </a:t>
            </a:r>
            <a:r>
              <a:rPr lang="en-IN" dirty="0" err="1" smtClean="0"/>
              <a:t>var</a:t>
            </a:r>
            <a:r>
              <a:rPr lang="en-IN" dirty="0" smtClean="0"/>
              <a:t> </a:t>
            </a:r>
            <a:r>
              <a:rPr lang="en-IN" dirty="0" err="1" smtClean="0"/>
              <a:t>GLOBAL:any</a:t>
            </a:r>
            <a:r>
              <a:rPr lang="en-IN" dirty="0" smtClean="0"/>
              <a:t>;</a:t>
            </a:r>
          </a:p>
          <a:p>
            <a:r>
              <a:rPr lang="en-IN" dirty="0" smtClean="0"/>
              <a:t>Now the code compiles and works properly and we can see the value of GLOBAL on console</a:t>
            </a:r>
            <a:endParaRPr lang="en-GB" dirty="0"/>
          </a:p>
        </p:txBody>
      </p:sp>
    </p:spTree>
    <p:extLst>
      <p:ext uri="{BB962C8B-B14F-4D97-AF65-F5344CB8AC3E}">
        <p14:creationId xmlns:p14="http://schemas.microsoft.com/office/powerpoint/2010/main" val="1750916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No Types Needed: class-transformer</a:t>
            </a:r>
            <a:endParaRPr lang="en-GB" sz="2800" dirty="0"/>
          </a:p>
        </p:txBody>
      </p:sp>
      <p:sp>
        <p:nvSpPr>
          <p:cNvPr id="3" name="Content Placeholder 2"/>
          <p:cNvSpPr>
            <a:spLocks noGrp="1"/>
          </p:cNvSpPr>
          <p:nvPr>
            <p:ph idx="1"/>
          </p:nvPr>
        </p:nvSpPr>
        <p:spPr>
          <a:xfrm>
            <a:off x="677334" y="905691"/>
            <a:ext cx="8596668" cy="5135671"/>
          </a:xfrm>
        </p:spPr>
        <p:txBody>
          <a:bodyPr>
            <a:normAutofit fontScale="85000" lnSpcReduction="20000"/>
          </a:bodyPr>
          <a:lstStyle/>
          <a:p>
            <a:r>
              <a:rPr lang="en-IN" dirty="0" smtClean="0"/>
              <a:t>We also have some libraries that are written in </a:t>
            </a:r>
            <a:r>
              <a:rPr lang="en-IN" dirty="0" err="1" smtClean="0"/>
              <a:t>ts</a:t>
            </a:r>
            <a:r>
              <a:rPr lang="en-IN" dirty="0" smtClean="0"/>
              <a:t> and works well with </a:t>
            </a:r>
            <a:r>
              <a:rPr lang="en-IN" dirty="0" err="1" smtClean="0"/>
              <a:t>ts</a:t>
            </a:r>
            <a:r>
              <a:rPr lang="en-IN" dirty="0" smtClean="0"/>
              <a:t> two such libraries are class-Transformer and class-validator.</a:t>
            </a:r>
          </a:p>
          <a:p>
            <a:r>
              <a:rPr lang="en-IN" dirty="0" smtClean="0"/>
              <a:t>Lets work with class-Transformer first</a:t>
            </a:r>
          </a:p>
          <a:p>
            <a:r>
              <a:rPr lang="en-IN" dirty="0" smtClean="0"/>
              <a:t>Add a file </a:t>
            </a:r>
            <a:r>
              <a:rPr lang="en-IN" dirty="0" err="1" smtClean="0"/>
              <a:t>Product.model.ts</a:t>
            </a:r>
            <a:r>
              <a:rPr lang="en-IN" dirty="0" smtClean="0"/>
              <a:t> and add a class representing a product with fields </a:t>
            </a:r>
            <a:r>
              <a:rPr lang="en-IN" dirty="0" err="1" smtClean="0"/>
              <a:t>title:string</a:t>
            </a:r>
            <a:r>
              <a:rPr lang="en-IN" dirty="0" smtClean="0"/>
              <a:t> and </a:t>
            </a:r>
            <a:r>
              <a:rPr lang="en-IN" dirty="0" err="1" smtClean="0"/>
              <a:t>price:number</a:t>
            </a:r>
            <a:r>
              <a:rPr lang="en-IN" dirty="0" smtClean="0"/>
              <a:t> add a constructor for these fields and add a method </a:t>
            </a:r>
            <a:r>
              <a:rPr lang="en-IN" dirty="0" err="1" smtClean="0"/>
              <a:t>getInformation</a:t>
            </a:r>
            <a:r>
              <a:rPr lang="en-IN" dirty="0" smtClean="0"/>
              <a:t> where you return a array with first element </a:t>
            </a:r>
            <a:r>
              <a:rPr lang="en-IN" dirty="0" err="1" smtClean="0"/>
              <a:t>this.title</a:t>
            </a:r>
            <a:r>
              <a:rPr lang="en-IN" dirty="0" smtClean="0"/>
              <a:t> and second `$${</a:t>
            </a:r>
            <a:r>
              <a:rPr lang="en-IN" dirty="0" err="1" smtClean="0"/>
              <a:t>this.price</a:t>
            </a:r>
            <a:r>
              <a:rPr lang="en-IN" dirty="0"/>
              <a:t>}</a:t>
            </a:r>
            <a:r>
              <a:rPr lang="en-IN" dirty="0" smtClean="0"/>
              <a:t>`.Export this class</a:t>
            </a:r>
          </a:p>
          <a:p>
            <a:r>
              <a:rPr lang="en-IN" dirty="0" smtClean="0"/>
              <a:t>Import this in </a:t>
            </a:r>
            <a:r>
              <a:rPr lang="en-IN" dirty="0" err="1" smtClean="0"/>
              <a:t>app.ts</a:t>
            </a:r>
            <a:r>
              <a:rPr lang="en-IN" dirty="0" smtClean="0"/>
              <a:t> as </a:t>
            </a:r>
            <a:r>
              <a:rPr lang="en-GB" dirty="0"/>
              <a:t>import {Product} from '</a:t>
            </a:r>
            <a:r>
              <a:rPr lang="en-GB" dirty="0" err="1"/>
              <a:t>product.model</a:t>
            </a:r>
            <a:r>
              <a:rPr lang="en-GB" dirty="0"/>
              <a:t>';</a:t>
            </a:r>
          </a:p>
          <a:p>
            <a:r>
              <a:rPr lang="en-IN" dirty="0" smtClean="0"/>
              <a:t>Now consider we have a backend service that sends us a list of such products in </a:t>
            </a:r>
            <a:r>
              <a:rPr lang="en-IN" dirty="0" err="1" smtClean="0"/>
              <a:t>json</a:t>
            </a:r>
            <a:r>
              <a:rPr lang="en-IN" dirty="0" smtClean="0"/>
              <a:t> and we save it in an array of objects lets create such an array with dummy data: </a:t>
            </a:r>
            <a:r>
              <a:rPr lang="en-IN" dirty="0" err="1"/>
              <a:t>const</a:t>
            </a:r>
            <a:r>
              <a:rPr lang="en-IN" dirty="0"/>
              <a:t> Products =[{title:'a',price:'20.00'},{title:'b',price:'10.00</a:t>
            </a:r>
            <a:r>
              <a:rPr lang="en-IN" dirty="0" smtClean="0"/>
              <a:t>'}];</a:t>
            </a:r>
          </a:p>
          <a:p>
            <a:r>
              <a:rPr lang="en-IN" dirty="0" smtClean="0"/>
              <a:t>Now </a:t>
            </a:r>
            <a:r>
              <a:rPr lang="en-IN" dirty="0" err="1" smtClean="0"/>
              <a:t>ts</a:t>
            </a:r>
            <a:r>
              <a:rPr lang="en-IN" dirty="0" smtClean="0"/>
              <a:t> doesn’t know anything about the type of these object as they are just </a:t>
            </a:r>
            <a:r>
              <a:rPr lang="en-IN" dirty="0" err="1" smtClean="0"/>
              <a:t>jsons</a:t>
            </a:r>
            <a:r>
              <a:rPr lang="en-IN" dirty="0" smtClean="0"/>
              <a:t> so we need to manually convert them into project Objects using something like :</a:t>
            </a:r>
          </a:p>
          <a:p>
            <a:r>
              <a:rPr lang="en-IN" dirty="0" smtClean="0"/>
              <a:t> </a:t>
            </a:r>
            <a:r>
              <a:rPr lang="en-IN" dirty="0" err="1"/>
              <a:t>const</a:t>
            </a:r>
            <a:r>
              <a:rPr lang="en-IN" dirty="0"/>
              <a:t> </a:t>
            </a:r>
            <a:r>
              <a:rPr lang="en-IN" dirty="0" err="1"/>
              <a:t>convertedProducts</a:t>
            </a:r>
            <a:r>
              <a:rPr lang="en-IN" dirty="0"/>
              <a:t>: Product[] = </a:t>
            </a:r>
            <a:r>
              <a:rPr lang="en-IN" dirty="0" err="1"/>
              <a:t>Products.map</a:t>
            </a:r>
            <a:r>
              <a:rPr lang="en-IN" dirty="0"/>
              <a:t>(</a:t>
            </a:r>
            <a:r>
              <a:rPr lang="en-IN" dirty="0" err="1"/>
              <a:t>prd</a:t>
            </a:r>
            <a:r>
              <a:rPr lang="en-IN" dirty="0"/>
              <a:t> =&gt; {</a:t>
            </a:r>
          </a:p>
          <a:p>
            <a:pPr marL="457200" lvl="1" indent="0">
              <a:buNone/>
            </a:pPr>
            <a:r>
              <a:rPr lang="en-IN" dirty="0"/>
              <a:t>  return new Product(</a:t>
            </a:r>
            <a:r>
              <a:rPr lang="en-IN" dirty="0" err="1"/>
              <a:t>prd.title</a:t>
            </a:r>
            <a:r>
              <a:rPr lang="en-IN" dirty="0"/>
              <a:t>, </a:t>
            </a:r>
            <a:r>
              <a:rPr lang="en-IN" dirty="0" err="1"/>
              <a:t>prd.price</a:t>
            </a:r>
            <a:r>
              <a:rPr lang="en-IN" dirty="0"/>
              <a:t>);</a:t>
            </a:r>
          </a:p>
          <a:p>
            <a:pPr marL="457200" lvl="1" indent="0">
              <a:buNone/>
            </a:pPr>
            <a:r>
              <a:rPr lang="en-IN" dirty="0" smtClean="0"/>
              <a:t>});</a:t>
            </a:r>
          </a:p>
          <a:p>
            <a:r>
              <a:rPr lang="en-IN" dirty="0" smtClean="0"/>
              <a:t>Loop through this array and console log this using :</a:t>
            </a:r>
          </a:p>
          <a:p>
            <a:r>
              <a:rPr lang="en-IN" dirty="0"/>
              <a:t>for (</a:t>
            </a:r>
            <a:r>
              <a:rPr lang="en-IN" dirty="0" err="1"/>
              <a:t>const</a:t>
            </a:r>
            <a:r>
              <a:rPr lang="en-IN" dirty="0"/>
              <a:t> prod of </a:t>
            </a:r>
            <a:r>
              <a:rPr lang="en-IN" dirty="0" err="1"/>
              <a:t>convertedProducts</a:t>
            </a:r>
            <a:r>
              <a:rPr lang="en-IN" dirty="0"/>
              <a:t>) {</a:t>
            </a:r>
          </a:p>
          <a:p>
            <a:pPr marL="457200" lvl="1" indent="0">
              <a:buNone/>
            </a:pPr>
            <a:r>
              <a:rPr lang="en-IN" dirty="0"/>
              <a:t>  console.log(</a:t>
            </a:r>
            <a:r>
              <a:rPr lang="en-IN" dirty="0" err="1"/>
              <a:t>prod.getInformation</a:t>
            </a:r>
            <a:r>
              <a:rPr lang="en-IN" dirty="0"/>
              <a:t>());</a:t>
            </a:r>
          </a:p>
          <a:p>
            <a:pPr marL="457200" lvl="1" indent="0">
              <a:buNone/>
            </a:pPr>
            <a:r>
              <a:rPr lang="en-IN" dirty="0"/>
              <a:t>}</a:t>
            </a:r>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683240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GB" dirty="0"/>
              <a:t>No Types Needed: </a:t>
            </a:r>
            <a:r>
              <a:rPr lang="en-GB" dirty="0" smtClean="0"/>
              <a:t>class-transformer Cont..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This transformation can be done easily without explicitly writing logic for it using a package class-transformer</a:t>
            </a:r>
          </a:p>
          <a:p>
            <a:r>
              <a:rPr lang="en-IN" dirty="0" smtClean="0"/>
              <a:t>To add class transformer run following commands:</a:t>
            </a:r>
          </a:p>
          <a:p>
            <a:pPr lvl="1"/>
            <a:r>
              <a:rPr lang="en-IN" dirty="0" err="1" smtClean="0"/>
              <a:t>npm</a:t>
            </a:r>
            <a:r>
              <a:rPr lang="en-IN" dirty="0" smtClean="0"/>
              <a:t> install class-transformer –-save</a:t>
            </a:r>
          </a:p>
          <a:p>
            <a:pPr lvl="1"/>
            <a:r>
              <a:rPr lang="en-IN" dirty="0" err="1"/>
              <a:t>npm</a:t>
            </a:r>
            <a:r>
              <a:rPr lang="en-IN" dirty="0"/>
              <a:t> install reflect-metadata --save</a:t>
            </a:r>
          </a:p>
          <a:p>
            <a:r>
              <a:rPr lang="en-IN" dirty="0" smtClean="0"/>
              <a:t>Import “reflect-metadata” in your </a:t>
            </a:r>
            <a:r>
              <a:rPr lang="en-IN" dirty="0" err="1" smtClean="0"/>
              <a:t>app.ts</a:t>
            </a:r>
            <a:r>
              <a:rPr lang="en-IN" dirty="0" smtClean="0"/>
              <a:t> also import {</a:t>
            </a:r>
            <a:r>
              <a:rPr lang="en-IN" dirty="0" err="1" smtClean="0"/>
              <a:t>plainToClass</a:t>
            </a:r>
            <a:r>
              <a:rPr lang="en-IN" dirty="0" smtClean="0"/>
              <a:t>} from ‘class-transformer’;</a:t>
            </a:r>
          </a:p>
          <a:p>
            <a:r>
              <a:rPr lang="en-IN" dirty="0" smtClean="0"/>
              <a:t>Also you might need to set </a:t>
            </a:r>
            <a:r>
              <a:rPr lang="en-GB" dirty="0"/>
              <a:t>`"</a:t>
            </a:r>
            <a:r>
              <a:rPr lang="en-GB" dirty="0" err="1"/>
              <a:t>moduleResolution</a:t>
            </a:r>
            <a:r>
              <a:rPr lang="en-GB" dirty="0"/>
              <a:t>": "</a:t>
            </a:r>
            <a:r>
              <a:rPr lang="en-GB" dirty="0" smtClean="0"/>
              <a:t>node“ in </a:t>
            </a:r>
            <a:r>
              <a:rPr lang="en-GB" dirty="0" err="1" smtClean="0"/>
              <a:t>tsConfig.json</a:t>
            </a:r>
            <a:endParaRPr lang="en-GB" dirty="0" smtClean="0"/>
          </a:p>
          <a:p>
            <a:r>
              <a:rPr lang="en-IN" dirty="0" smtClean="0"/>
              <a:t>Now we can use this to convert our </a:t>
            </a:r>
            <a:r>
              <a:rPr lang="en-IN" dirty="0" err="1" smtClean="0"/>
              <a:t>json</a:t>
            </a:r>
            <a:r>
              <a:rPr lang="en-IN" dirty="0" smtClean="0"/>
              <a:t> to Product objects by calling the method </a:t>
            </a:r>
            <a:r>
              <a:rPr lang="en-GB" dirty="0" err="1" smtClean="0"/>
              <a:t>plainToClass</a:t>
            </a:r>
            <a:r>
              <a:rPr lang="en-GB" dirty="0" smtClean="0"/>
              <a:t> passing class to be converted to and </a:t>
            </a:r>
            <a:r>
              <a:rPr lang="en-GB" dirty="0" err="1" smtClean="0"/>
              <a:t>arry</a:t>
            </a:r>
            <a:r>
              <a:rPr lang="en-GB" dirty="0" smtClean="0"/>
              <a:t> of </a:t>
            </a:r>
            <a:r>
              <a:rPr lang="en-GB" dirty="0" err="1" smtClean="0"/>
              <a:t>jsons</a:t>
            </a:r>
            <a:r>
              <a:rPr lang="en-GB" dirty="0" smtClean="0"/>
              <a:t> as the input.</a:t>
            </a:r>
          </a:p>
          <a:p>
            <a:r>
              <a:rPr lang="en-IN" dirty="0" smtClean="0"/>
              <a:t>If we console.log the output it will be exactly same.</a:t>
            </a:r>
          </a:p>
          <a:p>
            <a:r>
              <a:rPr lang="en-IN" dirty="0" smtClean="0"/>
              <a:t>Class-transformer is although built for </a:t>
            </a:r>
            <a:r>
              <a:rPr lang="en-IN" dirty="0" err="1" smtClean="0"/>
              <a:t>ts</a:t>
            </a:r>
            <a:r>
              <a:rPr lang="en-IN" dirty="0" smtClean="0"/>
              <a:t> but it uses </a:t>
            </a:r>
            <a:r>
              <a:rPr lang="en-IN" dirty="0" err="1" smtClean="0"/>
              <a:t>es</a:t>
            </a:r>
            <a:r>
              <a:rPr lang="en-IN" dirty="0" smtClean="0"/>
              <a:t>^ features and doesn’t use any feature specific to only </a:t>
            </a:r>
            <a:r>
              <a:rPr lang="en-IN" dirty="0" err="1" smtClean="0"/>
              <a:t>ts</a:t>
            </a:r>
            <a:r>
              <a:rPr lang="en-IN" dirty="0" smtClean="0"/>
              <a:t> so it can be used in vanilla </a:t>
            </a:r>
            <a:r>
              <a:rPr lang="en-IN" dirty="0" err="1" smtClean="0"/>
              <a:t>js</a:t>
            </a:r>
            <a:r>
              <a:rPr lang="en-IN" dirty="0" smtClean="0"/>
              <a:t> too.</a:t>
            </a:r>
            <a:endParaRPr lang="en-GB" dirty="0"/>
          </a:p>
          <a:p>
            <a:endParaRPr lang="en-GB" dirty="0" smtClean="0"/>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3385213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TypeScript-embracing: class-validator</a:t>
            </a:r>
            <a:endParaRPr lang="en-GB" sz="2800" dirty="0"/>
          </a:p>
        </p:txBody>
      </p:sp>
      <p:sp>
        <p:nvSpPr>
          <p:cNvPr id="3" name="Content Placeholder 2"/>
          <p:cNvSpPr>
            <a:spLocks noGrp="1"/>
          </p:cNvSpPr>
          <p:nvPr>
            <p:ph idx="1"/>
          </p:nvPr>
        </p:nvSpPr>
        <p:spPr>
          <a:xfrm>
            <a:off x="677334" y="905691"/>
            <a:ext cx="8596668" cy="5135671"/>
          </a:xfrm>
        </p:spPr>
        <p:txBody>
          <a:bodyPr>
            <a:normAutofit fontScale="62500" lnSpcReduction="20000"/>
          </a:bodyPr>
          <a:lstStyle/>
          <a:p>
            <a:r>
              <a:rPr lang="en-IN" dirty="0" smtClean="0"/>
              <a:t>Class validator is a package that is based on </a:t>
            </a:r>
            <a:r>
              <a:rPr lang="en-IN" dirty="0" err="1" smtClean="0"/>
              <a:t>ts</a:t>
            </a:r>
            <a:r>
              <a:rPr lang="en-IN" dirty="0" smtClean="0"/>
              <a:t> and uses the concept of </a:t>
            </a:r>
            <a:r>
              <a:rPr lang="en-IN" dirty="0" err="1" smtClean="0"/>
              <a:t>ts</a:t>
            </a:r>
            <a:r>
              <a:rPr lang="en-IN" dirty="0" smtClean="0"/>
              <a:t> decorators .It helps to add validation rules to a class and when we instantiate the class the object is validated based on the rules we added</a:t>
            </a:r>
          </a:p>
          <a:p>
            <a:r>
              <a:rPr lang="en-IN" dirty="0" smtClean="0"/>
              <a:t>Install class validator using command:</a:t>
            </a:r>
          </a:p>
          <a:p>
            <a:pPr lvl="1"/>
            <a:r>
              <a:rPr lang="en-IN" dirty="0" err="1"/>
              <a:t>n</a:t>
            </a:r>
            <a:r>
              <a:rPr lang="en-IN" dirty="0" err="1" smtClean="0"/>
              <a:t>pm</a:t>
            </a:r>
            <a:r>
              <a:rPr lang="en-IN" dirty="0" smtClean="0"/>
              <a:t> install class-validator --save </a:t>
            </a:r>
          </a:p>
          <a:p>
            <a:r>
              <a:rPr lang="en-IN" dirty="0" smtClean="0"/>
              <a:t>To use this import {</a:t>
            </a:r>
            <a:r>
              <a:rPr lang="en-IN" dirty="0" err="1"/>
              <a:t>I</a:t>
            </a:r>
            <a:r>
              <a:rPr lang="en-IN" dirty="0" err="1" smtClean="0"/>
              <a:t>sNotEmpty,IsNumber,IsPositive</a:t>
            </a:r>
            <a:r>
              <a:rPr lang="en-IN" dirty="0" smtClean="0"/>
              <a:t>} from ‘class-validator’; in our model class</a:t>
            </a:r>
          </a:p>
          <a:p>
            <a:r>
              <a:rPr lang="en-IN" dirty="0" smtClean="0"/>
              <a:t>Add @</a:t>
            </a:r>
            <a:r>
              <a:rPr lang="en-IN" dirty="0" err="1" smtClean="0"/>
              <a:t>IsNotEmpty</a:t>
            </a:r>
            <a:r>
              <a:rPr lang="en-IN" dirty="0" smtClean="0"/>
              <a:t>() to title and @</a:t>
            </a:r>
            <a:r>
              <a:rPr lang="en-IN" dirty="0" err="1" smtClean="0"/>
              <a:t>IsNumber</a:t>
            </a:r>
            <a:r>
              <a:rPr lang="en-IN" dirty="0" smtClean="0"/>
              <a:t>() and @</a:t>
            </a:r>
            <a:r>
              <a:rPr lang="en-IN" dirty="0" err="1" smtClean="0"/>
              <a:t>IsPositive</a:t>
            </a:r>
            <a:r>
              <a:rPr lang="en-IN" dirty="0" smtClean="0"/>
              <a:t>() to price.</a:t>
            </a:r>
          </a:p>
          <a:p>
            <a:r>
              <a:rPr lang="en-IN" dirty="0" smtClean="0"/>
              <a:t>Since they are actually decorator factories we need to add () to execute them and we also need to set </a:t>
            </a:r>
            <a:r>
              <a:rPr lang="en-IN" dirty="0" err="1" smtClean="0"/>
              <a:t>experimentalDecorators</a:t>
            </a:r>
            <a:r>
              <a:rPr lang="en-IN" dirty="0" smtClean="0"/>
              <a:t> key in </a:t>
            </a:r>
            <a:r>
              <a:rPr lang="en-IN" dirty="0" err="1" smtClean="0"/>
              <a:t>tsconfig.json</a:t>
            </a:r>
            <a:r>
              <a:rPr lang="en-IN" dirty="0" smtClean="0"/>
              <a:t> to true</a:t>
            </a:r>
            <a:endParaRPr lang="en-GB" dirty="0" smtClean="0"/>
          </a:p>
          <a:p>
            <a:r>
              <a:rPr lang="en-IN" dirty="0" smtClean="0"/>
              <a:t>Now go to </a:t>
            </a:r>
            <a:r>
              <a:rPr lang="en-IN" dirty="0" err="1" smtClean="0"/>
              <a:t>app.ts</a:t>
            </a:r>
            <a:r>
              <a:rPr lang="en-IN" dirty="0" smtClean="0"/>
              <a:t> and import {validate} from ‘class-validator’</a:t>
            </a:r>
          </a:p>
          <a:p>
            <a:r>
              <a:rPr lang="en-IN" dirty="0" smtClean="0"/>
              <a:t>Now create a Product instance with blank title and –</a:t>
            </a:r>
            <a:r>
              <a:rPr lang="en-IN" dirty="0" err="1" smtClean="0"/>
              <a:t>ve</a:t>
            </a:r>
            <a:r>
              <a:rPr lang="en-IN" dirty="0" smtClean="0"/>
              <a:t> price</a:t>
            </a:r>
          </a:p>
          <a:p>
            <a:r>
              <a:rPr lang="en-IN" dirty="0" smtClean="0"/>
              <a:t>Then call validate method on that product which return a promise and we can call the then method to check if </a:t>
            </a:r>
            <a:r>
              <a:rPr lang="en-IN" dirty="0" err="1" smtClean="0"/>
              <a:t>erros</a:t>
            </a:r>
            <a:r>
              <a:rPr lang="en-IN" dirty="0" smtClean="0"/>
              <a:t> occurred or not  like :</a:t>
            </a:r>
          </a:p>
          <a:p>
            <a:r>
              <a:rPr lang="en-GB" dirty="0" err="1"/>
              <a:t>const</a:t>
            </a:r>
            <a:r>
              <a:rPr lang="en-GB" dirty="0"/>
              <a:t> prod = new Product('', -5);</a:t>
            </a:r>
          </a:p>
          <a:p>
            <a:pPr marL="457200" lvl="1" indent="0">
              <a:buNone/>
            </a:pPr>
            <a:r>
              <a:rPr lang="en-GB" dirty="0"/>
              <a:t>validate(prod).then(errors =&gt; {</a:t>
            </a:r>
          </a:p>
          <a:p>
            <a:pPr marL="457200" lvl="1" indent="0">
              <a:buNone/>
            </a:pPr>
            <a:r>
              <a:rPr lang="en-GB" dirty="0"/>
              <a:t>  if (errors) {</a:t>
            </a:r>
          </a:p>
          <a:p>
            <a:pPr marL="457200" lvl="1" indent="0">
              <a:buNone/>
            </a:pPr>
            <a:r>
              <a:rPr lang="en-GB" dirty="0"/>
              <a:t>    console.log('validation errors', errors);</a:t>
            </a:r>
          </a:p>
          <a:p>
            <a:pPr marL="457200" lvl="1" indent="0">
              <a:buNone/>
            </a:pPr>
            <a:r>
              <a:rPr lang="en-GB" dirty="0"/>
              <a:t>  } else {</a:t>
            </a:r>
          </a:p>
          <a:p>
            <a:pPr marL="457200" lvl="1" indent="0">
              <a:buNone/>
            </a:pPr>
            <a:r>
              <a:rPr lang="en-GB" dirty="0"/>
              <a:t>    console.log(</a:t>
            </a:r>
            <a:r>
              <a:rPr lang="en-GB" dirty="0" err="1"/>
              <a:t>prod.getInformation</a:t>
            </a:r>
            <a:r>
              <a:rPr lang="en-GB" dirty="0"/>
              <a:t>());</a:t>
            </a:r>
          </a:p>
          <a:p>
            <a:pPr marL="457200" lvl="1" indent="0">
              <a:buNone/>
            </a:pPr>
            <a:r>
              <a:rPr lang="en-GB" dirty="0"/>
              <a:t>  }</a:t>
            </a:r>
          </a:p>
          <a:p>
            <a:pPr marL="457200" lvl="1" indent="0">
              <a:buNone/>
            </a:pPr>
            <a:r>
              <a:rPr lang="en-GB" dirty="0"/>
              <a:t>});</a:t>
            </a:r>
          </a:p>
          <a:p>
            <a:r>
              <a:rPr lang="en-IN" dirty="0" smtClean="0"/>
              <a:t>We will see error details on console</a:t>
            </a:r>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1353267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515291"/>
            <a:ext cx="8596668" cy="4526071"/>
          </a:xfrm>
        </p:spPr>
        <p:txBody>
          <a:bodyPr/>
          <a:lstStyle/>
          <a:p>
            <a:r>
              <a:rPr lang="en-IN" dirty="0" smtClean="0">
                <a:hlinkClick r:id="rId2"/>
              </a:rPr>
              <a:t>Class transformer</a:t>
            </a:r>
            <a:endParaRPr lang="en-IN" dirty="0" smtClean="0"/>
          </a:p>
          <a:p>
            <a:r>
              <a:rPr lang="en-IN" dirty="0" smtClean="0">
                <a:hlinkClick r:id="rId3"/>
              </a:rPr>
              <a:t>Class Validator</a:t>
            </a:r>
            <a:endParaRPr lang="en-IN" dirty="0" smtClean="0"/>
          </a:p>
          <a:p>
            <a:r>
              <a:rPr lang="en-IN" dirty="0" smtClean="0">
                <a:hlinkClick r:id="rId4"/>
              </a:rPr>
              <a:t>Lodash</a:t>
            </a:r>
            <a:endParaRPr lang="en-IN" dirty="0" smtClean="0"/>
          </a:p>
          <a:p>
            <a:r>
              <a:rPr lang="en-IN" dirty="0" smtClean="0">
                <a:hlinkClick r:id="rId5"/>
              </a:rPr>
              <a:t>Lodash types</a:t>
            </a:r>
            <a:endParaRPr lang="en-IN" dirty="0" smtClean="0"/>
          </a:p>
          <a:p>
            <a:r>
              <a:rPr lang="en-IN" dirty="0" err="1" smtClean="0">
                <a:hlinkClick r:id="rId6"/>
              </a:rPr>
              <a:t>Definetly</a:t>
            </a:r>
            <a:r>
              <a:rPr lang="en-IN" dirty="0" smtClean="0">
                <a:hlinkClick r:id="rId6"/>
              </a:rPr>
              <a:t> Typed a repo for @types for a lot of libraries</a:t>
            </a:r>
            <a:endParaRPr lang="en-GB" dirty="0"/>
          </a:p>
        </p:txBody>
      </p:sp>
    </p:spTree>
    <p:extLst>
      <p:ext uri="{BB962C8B-B14F-4D97-AF65-F5344CB8AC3E}">
        <p14:creationId xmlns:p14="http://schemas.microsoft.com/office/powerpoint/2010/main" val="4225355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-13 -:</a:t>
            </a:r>
            <a:r>
              <a:rPr lang="en-GB" b="1" smtClean="0"/>
              <a:t>Practice - 2</a:t>
            </a:r>
            <a:endParaRPr lang="en-GB" dirty="0"/>
          </a:p>
        </p:txBody>
      </p:sp>
    </p:spTree>
    <p:extLst>
      <p:ext uri="{BB962C8B-B14F-4D97-AF65-F5344CB8AC3E}">
        <p14:creationId xmlns:p14="http://schemas.microsoft.com/office/powerpoint/2010/main" val="51143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Practice -2</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Now lets put to use whatever we learnt and use third part libraries to send http request and display a map using google maps.</a:t>
            </a:r>
          </a:p>
          <a:p>
            <a:r>
              <a:rPr lang="en-IN" dirty="0" smtClean="0"/>
              <a:t>We will make a </a:t>
            </a:r>
            <a:r>
              <a:rPr lang="en-IN" dirty="0" err="1" smtClean="0"/>
              <a:t>ui</a:t>
            </a:r>
            <a:r>
              <a:rPr lang="en-IN" dirty="0" smtClean="0"/>
              <a:t> to let user enter an address we will then lookup this address and convert the address to co-ordinates using google </a:t>
            </a:r>
            <a:r>
              <a:rPr lang="en-IN" dirty="0" err="1" smtClean="0"/>
              <a:t>api’s</a:t>
            </a:r>
            <a:r>
              <a:rPr lang="en-IN" dirty="0" smtClean="0"/>
              <a:t> then we will render these co-ordinates on a map using google maps </a:t>
            </a:r>
            <a:r>
              <a:rPr lang="en-IN" dirty="0" err="1" smtClean="0"/>
              <a:t>js</a:t>
            </a:r>
            <a:r>
              <a:rPr lang="en-IN" dirty="0" smtClean="0"/>
              <a:t> </a:t>
            </a:r>
            <a:r>
              <a:rPr lang="en-IN" dirty="0" err="1" smtClean="0"/>
              <a:t>sdk</a:t>
            </a:r>
            <a:endParaRPr lang="en-IN" dirty="0" smtClean="0"/>
          </a:p>
          <a:p>
            <a:r>
              <a:rPr lang="en-IN" dirty="0" smtClean="0"/>
              <a:t>We will use two third party libraries here http request sending library and google maps library.</a:t>
            </a:r>
          </a:p>
          <a:p>
            <a:endParaRPr lang="en-GB" dirty="0"/>
          </a:p>
        </p:txBody>
      </p:sp>
    </p:spTree>
    <p:extLst>
      <p:ext uri="{BB962C8B-B14F-4D97-AF65-F5344CB8AC3E}">
        <p14:creationId xmlns:p14="http://schemas.microsoft.com/office/powerpoint/2010/main" val="40353611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Project basic setup</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Step -1 lets create the </a:t>
            </a:r>
            <a:r>
              <a:rPr lang="en-IN" dirty="0" err="1" smtClean="0"/>
              <a:t>ui</a:t>
            </a:r>
            <a:r>
              <a:rPr lang="en-IN" dirty="0" smtClean="0"/>
              <a:t> first</a:t>
            </a:r>
          </a:p>
          <a:p>
            <a:pPr lvl="1"/>
            <a:r>
              <a:rPr lang="en-IN" dirty="0" smtClean="0"/>
              <a:t>Open index.html and add below code to it :</a:t>
            </a:r>
          </a:p>
          <a:p>
            <a:pPr marL="1257300" lvl="3" indent="0">
              <a:buNone/>
            </a:pPr>
            <a:r>
              <a:rPr lang="en-IN" dirty="0"/>
              <a:t>&lt;div id="map"&gt;</a:t>
            </a:r>
          </a:p>
          <a:p>
            <a:pPr marL="1257300" lvl="3" indent="0">
              <a:buNone/>
            </a:pPr>
            <a:r>
              <a:rPr lang="en-IN" dirty="0"/>
              <a:t>        &lt;p&gt;Please enter an address&lt;/p&gt;</a:t>
            </a:r>
          </a:p>
          <a:p>
            <a:pPr marL="1257300" lvl="3" indent="0">
              <a:buNone/>
            </a:pPr>
            <a:r>
              <a:rPr lang="en-IN" dirty="0"/>
              <a:t>    &lt;/div&gt;</a:t>
            </a:r>
          </a:p>
          <a:p>
            <a:pPr marL="1257300" lvl="3" indent="0">
              <a:buNone/>
            </a:pPr>
            <a:r>
              <a:rPr lang="en-IN" dirty="0"/>
              <a:t>    &lt;form&gt;</a:t>
            </a:r>
          </a:p>
          <a:p>
            <a:pPr marL="1257300" lvl="3" indent="0">
              <a:buNone/>
            </a:pPr>
            <a:r>
              <a:rPr lang="en-IN" dirty="0"/>
              <a:t>        &lt;input type="text" id="address"&gt;</a:t>
            </a:r>
          </a:p>
          <a:p>
            <a:pPr marL="1257300" lvl="3" indent="0">
              <a:buNone/>
            </a:pPr>
            <a:r>
              <a:rPr lang="en-IN" dirty="0"/>
              <a:t>        &lt;button type="submit"&gt;Search Address&lt;/button&gt;</a:t>
            </a:r>
          </a:p>
          <a:p>
            <a:pPr marL="1257300" lvl="3" indent="0">
              <a:buNone/>
            </a:pPr>
            <a:r>
              <a:rPr lang="en-IN" dirty="0"/>
              <a:t>    &lt;/form&gt;</a:t>
            </a:r>
          </a:p>
          <a:p>
            <a:pPr marL="800100" lvl="1"/>
            <a:r>
              <a:rPr lang="en-IN" dirty="0" smtClean="0"/>
              <a:t>We will use this div to display the map and form to gather address from user</a:t>
            </a:r>
          </a:p>
          <a:p>
            <a:pPr marL="400050"/>
            <a:r>
              <a:rPr lang="en-IN" dirty="0" smtClean="0"/>
              <a:t>Step -2 Lets add some basic styling</a:t>
            </a:r>
          </a:p>
          <a:p>
            <a:pPr marL="800100" lvl="1"/>
            <a:r>
              <a:rPr lang="en-IN" dirty="0" smtClean="0"/>
              <a:t>We will find an app.css with basic styling already configured add an import to it in index.html head section </a:t>
            </a:r>
            <a:r>
              <a:rPr lang="en-IN" dirty="0"/>
              <a:t>&lt;link </a:t>
            </a:r>
            <a:r>
              <a:rPr lang="en-IN" dirty="0" err="1"/>
              <a:t>rel</a:t>
            </a:r>
            <a:r>
              <a:rPr lang="en-IN" dirty="0"/>
              <a:t>="stylesheet" </a:t>
            </a:r>
            <a:r>
              <a:rPr lang="en-IN" dirty="0" err="1"/>
              <a:t>href</a:t>
            </a:r>
            <a:r>
              <a:rPr lang="en-IN" dirty="0"/>
              <a:t>="app.css" /&gt;</a:t>
            </a:r>
          </a:p>
          <a:p>
            <a:pPr marL="400050"/>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39281592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GB" dirty="0"/>
              <a:t>Getting User Input</a:t>
            </a:r>
          </a:p>
        </p:txBody>
      </p:sp>
      <p:sp>
        <p:nvSpPr>
          <p:cNvPr id="3" name="Content Placeholder 2"/>
          <p:cNvSpPr>
            <a:spLocks noGrp="1"/>
          </p:cNvSpPr>
          <p:nvPr>
            <p:ph idx="1"/>
          </p:nvPr>
        </p:nvSpPr>
        <p:spPr>
          <a:xfrm>
            <a:off x="677334" y="775063"/>
            <a:ext cx="8596668" cy="5266300"/>
          </a:xfrm>
        </p:spPr>
        <p:txBody>
          <a:bodyPr/>
          <a:lstStyle/>
          <a:p>
            <a:r>
              <a:rPr lang="en-IN" dirty="0" smtClean="0"/>
              <a:t>Step -1: Listen to form submission in </a:t>
            </a:r>
            <a:r>
              <a:rPr lang="en-IN" dirty="0" err="1" smtClean="0"/>
              <a:t>app.ts</a:t>
            </a:r>
            <a:endParaRPr lang="en-IN" dirty="0" smtClean="0"/>
          </a:p>
          <a:p>
            <a:pPr lvl="1"/>
            <a:r>
              <a:rPr lang="en-IN" dirty="0" smtClean="0"/>
              <a:t>Get access to form using </a:t>
            </a:r>
            <a:r>
              <a:rPr lang="en-IN" dirty="0" err="1" smtClean="0"/>
              <a:t>querySelector</a:t>
            </a:r>
            <a:r>
              <a:rPr lang="en-IN" dirty="0" smtClean="0"/>
              <a:t> and save it to a constant form</a:t>
            </a:r>
          </a:p>
          <a:p>
            <a:pPr lvl="1"/>
            <a:r>
              <a:rPr lang="en-IN" dirty="0" smtClean="0"/>
              <a:t>Add a function </a:t>
            </a:r>
            <a:r>
              <a:rPr lang="en-IN" dirty="0" err="1" smtClean="0"/>
              <a:t>searchAddressHandler</a:t>
            </a:r>
            <a:r>
              <a:rPr lang="en-IN" dirty="0" smtClean="0"/>
              <a:t>().</a:t>
            </a:r>
          </a:p>
          <a:p>
            <a:pPr lvl="1"/>
            <a:r>
              <a:rPr lang="en-IN" dirty="0" smtClean="0"/>
              <a:t>Add an event listener to form listening to submit event and pass </a:t>
            </a:r>
            <a:r>
              <a:rPr lang="en-IN" dirty="0" err="1" smtClean="0"/>
              <a:t>searchAddressHandler</a:t>
            </a:r>
            <a:r>
              <a:rPr lang="en-IN" dirty="0" smtClean="0"/>
              <a:t> as a </a:t>
            </a:r>
            <a:r>
              <a:rPr lang="en-IN" dirty="0" err="1" smtClean="0"/>
              <a:t>callback</a:t>
            </a:r>
            <a:r>
              <a:rPr lang="en-IN" dirty="0" smtClean="0"/>
              <a:t> method to it</a:t>
            </a:r>
          </a:p>
          <a:p>
            <a:pPr lvl="1"/>
            <a:r>
              <a:rPr lang="en-IN" dirty="0"/>
              <a:t>In the </a:t>
            </a:r>
            <a:r>
              <a:rPr lang="en-IN" dirty="0" err="1" smtClean="0"/>
              <a:t>searchAddressHandler</a:t>
            </a:r>
            <a:r>
              <a:rPr lang="en-IN" dirty="0" smtClean="0"/>
              <a:t> we will get an event as a parameter and we will call </a:t>
            </a:r>
            <a:r>
              <a:rPr lang="en-IN" dirty="0" err="1" smtClean="0"/>
              <a:t>event.preventDefault</a:t>
            </a:r>
            <a:r>
              <a:rPr lang="en-IN" dirty="0" smtClean="0"/>
              <a:t>() to prevent default behaviour of form submission</a:t>
            </a:r>
          </a:p>
          <a:p>
            <a:pPr lvl="1"/>
            <a:r>
              <a:rPr lang="en-IN" dirty="0" smtClean="0"/>
              <a:t>Create a constant </a:t>
            </a:r>
            <a:r>
              <a:rPr lang="en-IN" dirty="0" err="1" smtClean="0"/>
              <a:t>addressInput</a:t>
            </a:r>
            <a:r>
              <a:rPr lang="en-IN" dirty="0" smtClean="0"/>
              <a:t> and fetch the input box  to it by calling </a:t>
            </a:r>
            <a:r>
              <a:rPr lang="en-IN" dirty="0" err="1" smtClean="0"/>
              <a:t>document.getElementById</a:t>
            </a:r>
            <a:r>
              <a:rPr lang="en-IN" dirty="0" smtClean="0"/>
              <a:t>(‘address’) and casting it as an </a:t>
            </a:r>
            <a:r>
              <a:rPr lang="en-IN" dirty="0" err="1" smtClean="0"/>
              <a:t>HTMLInputElement</a:t>
            </a:r>
            <a:endParaRPr lang="en-IN" dirty="0" smtClean="0"/>
          </a:p>
          <a:p>
            <a:pPr lvl="1"/>
            <a:r>
              <a:rPr lang="en-IN" dirty="0" smtClean="0"/>
              <a:t>Fetch the value of address input box inside our </a:t>
            </a:r>
            <a:r>
              <a:rPr lang="en-IN" dirty="0" err="1" smtClean="0"/>
              <a:t>searchAddressHandler</a:t>
            </a:r>
            <a:r>
              <a:rPr lang="en-IN" dirty="0" smtClean="0"/>
              <a:t> by accessing the value property of </a:t>
            </a:r>
            <a:r>
              <a:rPr lang="en-IN" dirty="0" err="1" smtClean="0"/>
              <a:t>addressInput</a:t>
            </a:r>
            <a:r>
              <a:rPr lang="en-IN" dirty="0" smtClean="0"/>
              <a:t> save it to a constant </a:t>
            </a:r>
            <a:r>
              <a:rPr lang="en-IN" dirty="0" err="1" smtClean="0"/>
              <a:t>enteredAddress</a:t>
            </a:r>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6045677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Use </a:t>
            </a:r>
            <a:r>
              <a:rPr lang="en-IN" dirty="0" err="1" smtClean="0"/>
              <a:t>axios</a:t>
            </a:r>
            <a:r>
              <a:rPr lang="en-IN" dirty="0" smtClean="0"/>
              <a:t> to send http requests</a:t>
            </a:r>
            <a:endParaRPr lang="en-GB" dirty="0"/>
          </a:p>
        </p:txBody>
      </p:sp>
      <p:sp>
        <p:nvSpPr>
          <p:cNvPr id="3" name="Content Placeholder 2"/>
          <p:cNvSpPr>
            <a:spLocks noGrp="1"/>
          </p:cNvSpPr>
          <p:nvPr>
            <p:ph idx="1"/>
          </p:nvPr>
        </p:nvSpPr>
        <p:spPr>
          <a:xfrm>
            <a:off x="677334" y="775063"/>
            <a:ext cx="8596668" cy="5266300"/>
          </a:xfrm>
        </p:spPr>
        <p:txBody>
          <a:bodyPr>
            <a:normAutofit lnSpcReduction="10000"/>
          </a:bodyPr>
          <a:lstStyle/>
          <a:p>
            <a:r>
              <a:rPr lang="en-IN" dirty="0" smtClean="0"/>
              <a:t>We can use google geocoding </a:t>
            </a:r>
            <a:r>
              <a:rPr lang="en-IN" dirty="0" err="1" smtClean="0"/>
              <a:t>api</a:t>
            </a:r>
            <a:r>
              <a:rPr lang="en-IN" dirty="0" smtClean="0"/>
              <a:t> to search addresses and convert them to co ordinates but you need to setup an </a:t>
            </a:r>
            <a:r>
              <a:rPr lang="en-IN" dirty="0" err="1" smtClean="0"/>
              <a:t>api</a:t>
            </a:r>
            <a:r>
              <a:rPr lang="en-IN" dirty="0" smtClean="0"/>
              <a:t> key for that you need to enter a credit card info but they offer monthly free trial which most probably you wont exceed so it is virtually free</a:t>
            </a:r>
          </a:p>
          <a:p>
            <a:r>
              <a:rPr lang="en-IN" dirty="0" smtClean="0"/>
              <a:t>But without a credit card we have a </a:t>
            </a:r>
            <a:r>
              <a:rPr lang="en-IN" dirty="0"/>
              <a:t>free alternative </a:t>
            </a:r>
            <a:r>
              <a:rPr lang="en-IN" dirty="0">
                <a:hlinkClick r:id="rId2"/>
              </a:rPr>
              <a:t>http://nominatim.org</a:t>
            </a:r>
            <a:r>
              <a:rPr lang="en-IN" dirty="0" smtClean="0">
                <a:hlinkClick r:id="rId2"/>
              </a:rPr>
              <a:t>/</a:t>
            </a:r>
            <a:r>
              <a:rPr lang="en-IN" dirty="0" smtClean="0"/>
              <a:t> that we will use</a:t>
            </a:r>
          </a:p>
          <a:p>
            <a:r>
              <a:rPr lang="en-IN" dirty="0" smtClean="0"/>
              <a:t>We will use </a:t>
            </a:r>
            <a:r>
              <a:rPr lang="en-IN" dirty="0" err="1" smtClean="0"/>
              <a:t>axios</a:t>
            </a:r>
            <a:r>
              <a:rPr lang="en-IN" dirty="0" smtClean="0"/>
              <a:t> to send http request to install </a:t>
            </a:r>
            <a:r>
              <a:rPr lang="en-IN" dirty="0" err="1" smtClean="0"/>
              <a:t>axios</a:t>
            </a:r>
            <a:r>
              <a:rPr lang="en-IN" dirty="0" smtClean="0"/>
              <a:t> run : </a:t>
            </a:r>
            <a:r>
              <a:rPr lang="en-IN" dirty="0" err="1" smtClean="0"/>
              <a:t>npm</a:t>
            </a:r>
            <a:r>
              <a:rPr lang="en-IN" dirty="0" smtClean="0"/>
              <a:t> install –save </a:t>
            </a:r>
            <a:r>
              <a:rPr lang="en-IN" dirty="0" err="1" smtClean="0"/>
              <a:t>axios</a:t>
            </a:r>
            <a:endParaRPr lang="en-IN" dirty="0" smtClean="0"/>
          </a:p>
          <a:p>
            <a:r>
              <a:rPr lang="en-IN" dirty="0" smtClean="0"/>
              <a:t>Now add an import statement import </a:t>
            </a:r>
            <a:r>
              <a:rPr lang="en-IN" dirty="0" err="1" smtClean="0"/>
              <a:t>axios</a:t>
            </a:r>
            <a:r>
              <a:rPr lang="en-IN" dirty="0" smtClean="0"/>
              <a:t> from ‘</a:t>
            </a:r>
            <a:r>
              <a:rPr lang="en-IN" dirty="0" err="1" smtClean="0"/>
              <a:t>axios</a:t>
            </a:r>
            <a:r>
              <a:rPr lang="en-IN" dirty="0" smtClean="0"/>
              <a:t>’ in </a:t>
            </a:r>
            <a:r>
              <a:rPr lang="en-IN" dirty="0" err="1" smtClean="0"/>
              <a:t>app.ts</a:t>
            </a:r>
            <a:endParaRPr lang="en-IN" dirty="0" smtClean="0"/>
          </a:p>
          <a:p>
            <a:r>
              <a:rPr lang="en-IN" dirty="0" err="1" smtClean="0"/>
              <a:t>Axios</a:t>
            </a:r>
            <a:r>
              <a:rPr lang="en-IN" dirty="0" smtClean="0"/>
              <a:t> has inbuilt type conversions o no additional types are required</a:t>
            </a:r>
          </a:p>
          <a:p>
            <a:r>
              <a:rPr lang="en-IN" dirty="0" smtClean="0"/>
              <a:t>We can use </a:t>
            </a:r>
            <a:r>
              <a:rPr lang="en-IN" dirty="0" err="1" smtClean="0"/>
              <a:t>axios.get</a:t>
            </a:r>
            <a:r>
              <a:rPr lang="en-IN" dirty="0" smtClean="0"/>
              <a:t>() to send a get request</a:t>
            </a:r>
          </a:p>
          <a:p>
            <a:r>
              <a:rPr lang="en-IN" dirty="0" smtClean="0"/>
              <a:t>I want to send an </a:t>
            </a:r>
            <a:r>
              <a:rPr lang="en-IN" dirty="0"/>
              <a:t>http request to </a:t>
            </a:r>
            <a:r>
              <a:rPr lang="en-IN" dirty="0">
                <a:hlinkClick r:id="rId3"/>
              </a:rPr>
              <a:t>https://</a:t>
            </a:r>
            <a:r>
              <a:rPr lang="en-IN" dirty="0" smtClean="0">
                <a:hlinkClick r:id="rId3"/>
              </a:rPr>
              <a:t>nominatim.openstreetmap.org/search/Magarmal%20Bagh%20Srinagar?format=json&amp;addressdetails=1&amp;limit=1</a:t>
            </a:r>
            <a:endParaRPr lang="en-IN" dirty="0" smtClean="0"/>
          </a:p>
          <a:p>
            <a:r>
              <a:rPr lang="en-IN" dirty="0" smtClean="0"/>
              <a:t>We will pass this to get method in </a:t>
            </a:r>
            <a:r>
              <a:rPr lang="en-IN" dirty="0" err="1" smtClean="0"/>
              <a:t>backticks</a:t>
            </a:r>
            <a:r>
              <a:rPr lang="en-IN" dirty="0" smtClean="0"/>
              <a:t> so that its parts can be swapped with values we want</a:t>
            </a:r>
          </a:p>
          <a:p>
            <a:endParaRPr lang="en-IN" dirty="0" smtClean="0"/>
          </a:p>
          <a:p>
            <a:endParaRPr lang="en-GB" dirty="0"/>
          </a:p>
        </p:txBody>
      </p:sp>
    </p:spTree>
    <p:extLst>
      <p:ext uri="{BB962C8B-B14F-4D97-AF65-F5344CB8AC3E}">
        <p14:creationId xmlns:p14="http://schemas.microsoft.com/office/powerpoint/2010/main" val="17090535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Use </a:t>
            </a:r>
            <a:r>
              <a:rPr lang="en-IN" dirty="0" err="1" smtClean="0"/>
              <a:t>axios</a:t>
            </a:r>
            <a:r>
              <a:rPr lang="en-IN" dirty="0" smtClean="0"/>
              <a:t> to send http requests</a:t>
            </a:r>
            <a:endParaRPr lang="en-GB" dirty="0"/>
          </a:p>
        </p:txBody>
      </p:sp>
      <p:sp>
        <p:nvSpPr>
          <p:cNvPr id="3" name="Content Placeholder 2"/>
          <p:cNvSpPr>
            <a:spLocks noGrp="1"/>
          </p:cNvSpPr>
          <p:nvPr>
            <p:ph idx="1"/>
          </p:nvPr>
        </p:nvSpPr>
        <p:spPr>
          <a:xfrm>
            <a:off x="677334" y="775063"/>
            <a:ext cx="8596668" cy="5266300"/>
          </a:xfrm>
        </p:spPr>
        <p:txBody>
          <a:bodyPr>
            <a:normAutofit fontScale="77500" lnSpcReduction="20000"/>
          </a:bodyPr>
          <a:lstStyle/>
          <a:p>
            <a:r>
              <a:rPr lang="en-IN" dirty="0" smtClean="0"/>
              <a:t>We need to replace </a:t>
            </a:r>
            <a:r>
              <a:rPr lang="en-IN" dirty="0" smtClean="0">
                <a:hlinkClick r:id="rId2"/>
              </a:rPr>
              <a:t>Magarmal%20Bagh%20Srinagar</a:t>
            </a:r>
            <a:r>
              <a:rPr lang="en-IN" dirty="0" smtClean="0"/>
              <a:t> part with the address entered by user but since user enters plain </a:t>
            </a:r>
            <a:r>
              <a:rPr lang="en-IN" dirty="0" err="1" smtClean="0"/>
              <a:t>tesxt</a:t>
            </a:r>
            <a:r>
              <a:rPr lang="en-IN" dirty="0" smtClean="0"/>
              <a:t> it can contain some things which are not </a:t>
            </a:r>
            <a:r>
              <a:rPr lang="en-IN" dirty="0" err="1" smtClean="0"/>
              <a:t>url</a:t>
            </a:r>
            <a:r>
              <a:rPr lang="en-IN" dirty="0" smtClean="0"/>
              <a:t> compatible so to convert it to </a:t>
            </a:r>
            <a:r>
              <a:rPr lang="en-IN" dirty="0" err="1" smtClean="0"/>
              <a:t>url</a:t>
            </a:r>
            <a:r>
              <a:rPr lang="en-IN" dirty="0" smtClean="0"/>
              <a:t> compatible I will use built in </a:t>
            </a:r>
            <a:r>
              <a:rPr lang="en-IN" dirty="0" err="1" smtClean="0"/>
              <a:t>js</a:t>
            </a:r>
            <a:r>
              <a:rPr lang="en-IN" dirty="0" smtClean="0"/>
              <a:t> </a:t>
            </a:r>
            <a:r>
              <a:rPr lang="en-IN" dirty="0" err="1" smtClean="0"/>
              <a:t>encodeURI</a:t>
            </a:r>
            <a:r>
              <a:rPr lang="en-IN" dirty="0" smtClean="0"/>
              <a:t>() method so now our </a:t>
            </a:r>
            <a:r>
              <a:rPr lang="en-IN" dirty="0" err="1" smtClean="0"/>
              <a:t>url</a:t>
            </a:r>
            <a:r>
              <a:rPr lang="en-IN" dirty="0" smtClean="0"/>
              <a:t> becomes:</a:t>
            </a:r>
          </a:p>
          <a:p>
            <a:pPr marL="0" indent="0">
              <a:buNone/>
            </a:pPr>
            <a:r>
              <a:rPr lang="en-IN" dirty="0" smtClean="0">
                <a:hlinkClick r:id="rId2"/>
              </a:rPr>
              <a:t>`https://nominatim.openstreetmap.org/search/${</a:t>
            </a:r>
            <a:r>
              <a:rPr lang="en-IN" dirty="0" err="1" smtClean="0">
                <a:hlinkClick r:id="rId2"/>
              </a:rPr>
              <a:t>encodeURI</a:t>
            </a:r>
            <a:r>
              <a:rPr lang="en-IN" dirty="0" smtClean="0">
                <a:hlinkClick r:id="rId2"/>
              </a:rPr>
              <a:t>(</a:t>
            </a:r>
            <a:r>
              <a:rPr lang="en-IN" dirty="0" err="1" smtClean="0">
                <a:hlinkClick r:id="rId2"/>
              </a:rPr>
              <a:t>enteredAddress</a:t>
            </a:r>
            <a:r>
              <a:rPr lang="en-IN" dirty="0" smtClean="0">
                <a:hlinkClick r:id="rId2"/>
              </a:rPr>
              <a:t>)}?format=</a:t>
            </a:r>
            <a:r>
              <a:rPr lang="en-IN" dirty="0" err="1" smtClean="0">
                <a:hlinkClick r:id="rId2"/>
              </a:rPr>
              <a:t>json&amp;addressdetails</a:t>
            </a:r>
            <a:r>
              <a:rPr lang="en-IN" dirty="0" smtClean="0">
                <a:hlinkClick r:id="rId2"/>
              </a:rPr>
              <a:t>=1&amp;limit=1</a:t>
            </a:r>
            <a:r>
              <a:rPr lang="en-IN" dirty="0" smtClean="0"/>
              <a:t>`</a:t>
            </a:r>
          </a:p>
          <a:p>
            <a:r>
              <a:rPr lang="en-IN" dirty="0" smtClean="0"/>
              <a:t>The get method gives us a promise so we need to use a then to handle success and catch to handle errors at this </a:t>
            </a:r>
            <a:r>
              <a:rPr lang="en-IN" dirty="0" err="1" smtClean="0"/>
              <a:t>pont</a:t>
            </a:r>
            <a:r>
              <a:rPr lang="en-IN" dirty="0" smtClean="0"/>
              <a:t> we will just console.log errors and also the response</a:t>
            </a:r>
          </a:p>
          <a:p>
            <a:r>
              <a:rPr lang="en-IN" dirty="0" smtClean="0"/>
              <a:t>Now if we run the project and check our console we will notice we have a data array which has an object that has </a:t>
            </a:r>
            <a:r>
              <a:rPr lang="en-IN" dirty="0" err="1" smtClean="0"/>
              <a:t>lat</a:t>
            </a:r>
            <a:r>
              <a:rPr lang="en-IN" dirty="0" smtClean="0"/>
              <a:t> and </a:t>
            </a:r>
            <a:r>
              <a:rPr lang="en-IN" dirty="0" err="1" smtClean="0"/>
              <a:t>lon</a:t>
            </a:r>
            <a:r>
              <a:rPr lang="en-IN" dirty="0" smtClean="0"/>
              <a:t> keys we need to fetch them in constants so we will write :</a:t>
            </a:r>
          </a:p>
          <a:p>
            <a:pPr lvl="1"/>
            <a:r>
              <a:rPr lang="en-GB" dirty="0" err="1"/>
              <a:t>const</a:t>
            </a:r>
            <a:r>
              <a:rPr lang="en-GB" dirty="0"/>
              <a:t> latitude = </a:t>
            </a:r>
            <a:r>
              <a:rPr lang="en-GB" dirty="0" err="1"/>
              <a:t>response.data</a:t>
            </a:r>
            <a:r>
              <a:rPr lang="en-GB" dirty="0"/>
              <a:t>[0].</a:t>
            </a:r>
            <a:r>
              <a:rPr lang="en-GB" dirty="0" err="1"/>
              <a:t>lat</a:t>
            </a:r>
            <a:r>
              <a:rPr lang="en-GB" dirty="0"/>
              <a:t>;</a:t>
            </a:r>
          </a:p>
          <a:p>
            <a:pPr lvl="1"/>
            <a:r>
              <a:rPr lang="en-GB" dirty="0" err="1" smtClean="0"/>
              <a:t>const</a:t>
            </a:r>
            <a:r>
              <a:rPr lang="en-GB" dirty="0"/>
              <a:t> longitude = </a:t>
            </a:r>
            <a:r>
              <a:rPr lang="en-GB" dirty="0" err="1"/>
              <a:t>response.data</a:t>
            </a:r>
            <a:r>
              <a:rPr lang="en-GB" dirty="0"/>
              <a:t>[0].</a:t>
            </a:r>
            <a:r>
              <a:rPr lang="en-GB" dirty="0" err="1"/>
              <a:t>lon</a:t>
            </a:r>
            <a:r>
              <a:rPr lang="en-GB" dirty="0" smtClean="0"/>
              <a:t>;</a:t>
            </a:r>
          </a:p>
          <a:p>
            <a:r>
              <a:rPr lang="en-IN" dirty="0" smtClean="0"/>
              <a:t>We will notice that we have no </a:t>
            </a:r>
            <a:r>
              <a:rPr lang="en-IN" dirty="0" err="1" smtClean="0"/>
              <a:t>ts</a:t>
            </a:r>
            <a:r>
              <a:rPr lang="en-IN" dirty="0" smtClean="0"/>
              <a:t> support here as </a:t>
            </a:r>
            <a:r>
              <a:rPr lang="en-IN" dirty="0" err="1" smtClean="0"/>
              <a:t>ts</a:t>
            </a:r>
            <a:r>
              <a:rPr lang="en-IN" dirty="0" smtClean="0"/>
              <a:t> doesn’t know the structure of output we might get but get is a generic method and we can pass the expected type in&lt;&gt; and then we will get type support.so we specify get</a:t>
            </a:r>
            <a:r>
              <a:rPr lang="en-IN" dirty="0"/>
              <a:t>&lt;[{ </a:t>
            </a:r>
            <a:r>
              <a:rPr lang="en-IN" dirty="0" err="1"/>
              <a:t>lat</a:t>
            </a:r>
            <a:r>
              <a:rPr lang="en-IN" dirty="0"/>
              <a:t>: number; </a:t>
            </a:r>
            <a:r>
              <a:rPr lang="en-IN" dirty="0" err="1"/>
              <a:t>lon</a:t>
            </a:r>
            <a:r>
              <a:rPr lang="en-IN" dirty="0"/>
              <a:t>: number </a:t>
            </a:r>
            <a:r>
              <a:rPr lang="en-IN" dirty="0" smtClean="0"/>
              <a:t>}]&gt;() which means we are expecting an array in the response that contains an object with </a:t>
            </a:r>
            <a:r>
              <a:rPr lang="en-IN" dirty="0" err="1" smtClean="0"/>
              <a:t>lat</a:t>
            </a:r>
            <a:r>
              <a:rPr lang="en-IN" dirty="0" smtClean="0"/>
              <a:t> and </a:t>
            </a:r>
            <a:r>
              <a:rPr lang="en-IN" dirty="0" err="1" smtClean="0"/>
              <a:t>lon</a:t>
            </a:r>
            <a:r>
              <a:rPr lang="en-IN" dirty="0" smtClean="0"/>
              <a:t> fields of type number</a:t>
            </a:r>
          </a:p>
          <a:p>
            <a:r>
              <a:rPr lang="en-IN" dirty="0" smtClean="0"/>
              <a:t>Now when we type a dot after response or </a:t>
            </a:r>
            <a:r>
              <a:rPr lang="en-IN" dirty="0" err="1" smtClean="0"/>
              <a:t>reponse.data</a:t>
            </a:r>
            <a:r>
              <a:rPr lang="en-IN" dirty="0" smtClean="0"/>
              <a:t>[0]. We get </a:t>
            </a:r>
            <a:r>
              <a:rPr lang="en-IN" dirty="0" err="1" smtClean="0"/>
              <a:t>autocompletion</a:t>
            </a:r>
            <a:endParaRPr lang="en-IN" dirty="0" smtClean="0"/>
          </a:p>
          <a:p>
            <a:r>
              <a:rPr lang="en-IN" dirty="0" smtClean="0"/>
              <a:t>We can also create </a:t>
            </a:r>
            <a:r>
              <a:rPr lang="en-IN" dirty="0" err="1" smtClean="0"/>
              <a:t>atype</a:t>
            </a:r>
            <a:r>
              <a:rPr lang="en-IN" dirty="0" smtClean="0"/>
              <a:t> for the same maybe named coordinates and use that type in the get&lt;</a:t>
            </a:r>
            <a:r>
              <a:rPr lang="en-IN" dirty="0"/>
              <a:t> coordinates </a:t>
            </a:r>
            <a:r>
              <a:rPr lang="en-IN" dirty="0" smtClean="0"/>
              <a:t>&gt;</a:t>
            </a:r>
          </a:p>
          <a:p>
            <a:r>
              <a:rPr lang="en-IN" dirty="0" smtClean="0"/>
              <a:t>Although the response contains a lot more data and that can be added to our custom type but here I am focussing only what we need.</a:t>
            </a:r>
          </a:p>
          <a:p>
            <a:r>
              <a:rPr lang="en-IN" dirty="0" smtClean="0"/>
              <a:t>There may be a case that no results are found and we get an empty array so we can have a check for that and throw an error and in the catch block we can throw an alert with error message</a:t>
            </a:r>
            <a:endParaRPr lang="en-IN" dirty="0"/>
          </a:p>
          <a:p>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198051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Rendering the map</a:t>
            </a:r>
            <a:endParaRPr lang="en-GB" dirty="0"/>
          </a:p>
        </p:txBody>
      </p:sp>
      <p:sp>
        <p:nvSpPr>
          <p:cNvPr id="3" name="Content Placeholder 2"/>
          <p:cNvSpPr>
            <a:spLocks noGrp="1"/>
          </p:cNvSpPr>
          <p:nvPr>
            <p:ph idx="1"/>
          </p:nvPr>
        </p:nvSpPr>
        <p:spPr>
          <a:xfrm>
            <a:off x="677334" y="775063"/>
            <a:ext cx="8596668" cy="5266300"/>
          </a:xfrm>
        </p:spPr>
        <p:txBody>
          <a:bodyPr>
            <a:normAutofit fontScale="92500" lnSpcReduction="10000"/>
          </a:bodyPr>
          <a:lstStyle/>
          <a:p>
            <a:r>
              <a:rPr lang="en-IN" dirty="0" smtClean="0"/>
              <a:t>Since google maps is paid we will use openlayers.org to render a map</a:t>
            </a:r>
          </a:p>
          <a:p>
            <a:r>
              <a:rPr lang="en-IN" dirty="0" smtClean="0"/>
              <a:t>Since it is a </a:t>
            </a:r>
            <a:r>
              <a:rPr lang="en-IN" dirty="0" err="1" smtClean="0"/>
              <a:t>js</a:t>
            </a:r>
            <a:r>
              <a:rPr lang="en-IN" dirty="0" smtClean="0"/>
              <a:t> library and we have to use the declare keyword here</a:t>
            </a:r>
          </a:p>
          <a:p>
            <a:r>
              <a:rPr lang="en-IN" dirty="0" smtClean="0"/>
              <a:t>So we </a:t>
            </a:r>
            <a:r>
              <a:rPr lang="en-IN" dirty="0"/>
              <a:t>can visit </a:t>
            </a:r>
            <a:r>
              <a:rPr lang="en-IN" dirty="0">
                <a:hlinkClick r:id="rId2"/>
              </a:rPr>
              <a:t>https://</a:t>
            </a:r>
            <a:r>
              <a:rPr lang="en-IN" dirty="0" smtClean="0">
                <a:hlinkClick r:id="rId2"/>
              </a:rPr>
              <a:t>openlayers.org/en/latest/doc/quickstart.html</a:t>
            </a:r>
            <a:r>
              <a:rPr lang="en-IN" dirty="0" smtClean="0"/>
              <a:t> to understand how to add a map</a:t>
            </a:r>
          </a:p>
          <a:p>
            <a:r>
              <a:rPr lang="en-IN" dirty="0" smtClean="0"/>
              <a:t>So we need to add a stylesheet to our index.html and also there </a:t>
            </a:r>
            <a:r>
              <a:rPr lang="en-IN" dirty="0" err="1" smtClean="0"/>
              <a:t>cdn</a:t>
            </a:r>
            <a:endParaRPr lang="en-IN" dirty="0" smtClean="0"/>
          </a:p>
          <a:p>
            <a:r>
              <a:rPr lang="en-IN" dirty="0" smtClean="0"/>
              <a:t>The stylesheet link and </a:t>
            </a:r>
            <a:r>
              <a:rPr lang="en-IN" dirty="0" err="1" smtClean="0"/>
              <a:t>cdn</a:t>
            </a:r>
            <a:r>
              <a:rPr lang="en-IN" dirty="0" smtClean="0"/>
              <a:t> is given in the official docs add them to the index.html :</a:t>
            </a:r>
          </a:p>
          <a:p>
            <a:r>
              <a:rPr lang="en-IN" dirty="0"/>
              <a:t>&lt;link </a:t>
            </a:r>
            <a:r>
              <a:rPr lang="en-IN" dirty="0" err="1"/>
              <a:t>rel</a:t>
            </a:r>
            <a:r>
              <a:rPr lang="en-IN" dirty="0"/>
              <a:t>="stylesheet" </a:t>
            </a:r>
            <a:r>
              <a:rPr lang="en-IN" dirty="0" err="1"/>
              <a:t>href</a:t>
            </a:r>
            <a:r>
              <a:rPr lang="en-IN" dirty="0"/>
              <a:t>="https://cdn.jsdelivr.net/</a:t>
            </a:r>
            <a:r>
              <a:rPr lang="en-IN" dirty="0" err="1"/>
              <a:t>gh</a:t>
            </a:r>
            <a:r>
              <a:rPr lang="en-IN" dirty="0"/>
              <a:t>/</a:t>
            </a:r>
            <a:r>
              <a:rPr lang="en-IN" dirty="0" err="1"/>
              <a:t>openlayers</a:t>
            </a:r>
            <a:r>
              <a:rPr lang="en-IN" dirty="0"/>
              <a:t>/</a:t>
            </a:r>
            <a:r>
              <a:rPr lang="en-IN" dirty="0" err="1"/>
              <a:t>openlayers.github.io@master</a:t>
            </a:r>
            <a:r>
              <a:rPr lang="en-IN" dirty="0"/>
              <a:t>/</a:t>
            </a:r>
            <a:r>
              <a:rPr lang="en-IN" dirty="0" err="1"/>
              <a:t>en</a:t>
            </a:r>
            <a:r>
              <a:rPr lang="en-IN" dirty="0"/>
              <a:t>/v6.1.1/</a:t>
            </a:r>
            <a:r>
              <a:rPr lang="en-IN" dirty="0" err="1"/>
              <a:t>css</a:t>
            </a:r>
            <a:r>
              <a:rPr lang="en-IN" dirty="0"/>
              <a:t>/ol.css" type="text/</a:t>
            </a:r>
            <a:r>
              <a:rPr lang="en-IN" dirty="0" err="1"/>
              <a:t>css</a:t>
            </a:r>
            <a:r>
              <a:rPr lang="en-IN" dirty="0"/>
              <a:t>"&gt;</a:t>
            </a:r>
          </a:p>
          <a:p>
            <a:r>
              <a:rPr lang="en-IN" dirty="0"/>
              <a:t>&lt;script </a:t>
            </a:r>
            <a:r>
              <a:rPr lang="en-IN" dirty="0" err="1"/>
              <a:t>src</a:t>
            </a:r>
            <a:r>
              <a:rPr lang="en-IN" dirty="0"/>
              <a:t>="https://cdn.jsdelivr.net/</a:t>
            </a:r>
            <a:r>
              <a:rPr lang="en-IN" dirty="0" err="1"/>
              <a:t>gh</a:t>
            </a:r>
            <a:r>
              <a:rPr lang="en-IN" dirty="0"/>
              <a:t>/</a:t>
            </a:r>
            <a:r>
              <a:rPr lang="en-IN" dirty="0" err="1"/>
              <a:t>openlayers</a:t>
            </a:r>
            <a:r>
              <a:rPr lang="en-IN" dirty="0"/>
              <a:t>/</a:t>
            </a:r>
            <a:r>
              <a:rPr lang="en-IN" dirty="0" err="1"/>
              <a:t>openlayers.github.io@master</a:t>
            </a:r>
            <a:r>
              <a:rPr lang="en-IN" dirty="0"/>
              <a:t>/</a:t>
            </a:r>
            <a:r>
              <a:rPr lang="en-IN" dirty="0" err="1"/>
              <a:t>en</a:t>
            </a:r>
            <a:r>
              <a:rPr lang="en-IN" dirty="0"/>
              <a:t>/v6.1.1/build/ol.js"&gt;&lt;/script&gt;</a:t>
            </a:r>
          </a:p>
          <a:p>
            <a:r>
              <a:rPr lang="en-IN" dirty="0" smtClean="0"/>
              <a:t>Now we need to add </a:t>
            </a:r>
            <a:r>
              <a:rPr lang="en-GB" dirty="0"/>
              <a:t>declare </a:t>
            </a:r>
            <a:r>
              <a:rPr lang="en-GB" dirty="0" err="1"/>
              <a:t>var</a:t>
            </a:r>
            <a:r>
              <a:rPr lang="en-GB" dirty="0"/>
              <a:t> </a:t>
            </a:r>
            <a:r>
              <a:rPr lang="en-GB" dirty="0" err="1"/>
              <a:t>ol</a:t>
            </a:r>
            <a:r>
              <a:rPr lang="en-GB" dirty="0"/>
              <a:t>: any</a:t>
            </a:r>
            <a:r>
              <a:rPr lang="en-GB" dirty="0" smtClean="0"/>
              <a:t>; to our </a:t>
            </a:r>
            <a:r>
              <a:rPr lang="en-GB" dirty="0" err="1" smtClean="0"/>
              <a:t>app.ts</a:t>
            </a:r>
            <a:r>
              <a:rPr lang="en-GB" dirty="0" smtClean="0"/>
              <a:t> this </a:t>
            </a:r>
            <a:r>
              <a:rPr lang="en-GB" dirty="0" err="1" smtClean="0"/>
              <a:t>ol</a:t>
            </a:r>
            <a:r>
              <a:rPr lang="en-GB" dirty="0" smtClean="0"/>
              <a:t> will actually be fetched from the </a:t>
            </a:r>
            <a:r>
              <a:rPr lang="en-GB" dirty="0" err="1" smtClean="0"/>
              <a:t>cdn</a:t>
            </a:r>
            <a:r>
              <a:rPr lang="en-GB" dirty="0" smtClean="0"/>
              <a:t> we added but declare assures </a:t>
            </a:r>
            <a:r>
              <a:rPr lang="en-GB" dirty="0" err="1" smtClean="0"/>
              <a:t>ts</a:t>
            </a:r>
            <a:r>
              <a:rPr lang="en-GB" dirty="0" smtClean="0"/>
              <a:t> that it will be available at runtime</a:t>
            </a:r>
            <a:endParaRPr lang="en-GB" dirty="0"/>
          </a:p>
          <a:p>
            <a:pPr marL="457200" lvl="1" indent="0">
              <a:buNone/>
            </a:pPr>
            <a:r>
              <a:rPr lang="en-IN" dirty="0" smtClean="0"/>
              <a:t> </a:t>
            </a:r>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92359281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Rendering the map</a:t>
            </a:r>
            <a:endParaRPr lang="en-GB" dirty="0"/>
          </a:p>
        </p:txBody>
      </p:sp>
      <p:sp>
        <p:nvSpPr>
          <p:cNvPr id="3" name="Content Placeholder 2"/>
          <p:cNvSpPr>
            <a:spLocks noGrp="1"/>
          </p:cNvSpPr>
          <p:nvPr>
            <p:ph idx="1"/>
          </p:nvPr>
        </p:nvSpPr>
        <p:spPr>
          <a:xfrm>
            <a:off x="677334" y="775063"/>
            <a:ext cx="8596668" cy="5266300"/>
          </a:xfrm>
        </p:spPr>
        <p:txBody>
          <a:bodyPr>
            <a:normAutofit fontScale="92500" lnSpcReduction="10000"/>
          </a:bodyPr>
          <a:lstStyle/>
          <a:p>
            <a:pPr marL="457200" lvl="1" indent="0">
              <a:buNone/>
            </a:pPr>
            <a:r>
              <a:rPr lang="en-IN" dirty="0" smtClean="0"/>
              <a:t>Now add following code to render the map to the then part of promise</a:t>
            </a:r>
          </a:p>
          <a:p>
            <a:pPr marL="1257300" lvl="3" indent="0">
              <a:buNone/>
            </a:pPr>
            <a:r>
              <a:rPr lang="en-GB" dirty="0"/>
              <a:t>new </a:t>
            </a:r>
            <a:r>
              <a:rPr lang="en-GB" dirty="0" err="1"/>
              <a:t>ol.Map</a:t>
            </a:r>
            <a:r>
              <a:rPr lang="en-GB" dirty="0"/>
              <a:t>({</a:t>
            </a:r>
          </a:p>
          <a:p>
            <a:pPr marL="1257300" lvl="3" indent="0">
              <a:buNone/>
            </a:pPr>
            <a:r>
              <a:rPr lang="en-GB" dirty="0"/>
              <a:t>target: 'map',</a:t>
            </a:r>
          </a:p>
          <a:p>
            <a:pPr marL="1257300" lvl="3" indent="0">
              <a:buNone/>
            </a:pPr>
            <a:r>
              <a:rPr lang="en-GB" dirty="0"/>
              <a:t>layers: [</a:t>
            </a:r>
          </a:p>
          <a:p>
            <a:pPr marL="1257300" lvl="3" indent="0">
              <a:buNone/>
            </a:pPr>
            <a:r>
              <a:rPr lang="en-GB" dirty="0"/>
              <a:t>new </a:t>
            </a:r>
            <a:r>
              <a:rPr lang="en-GB" dirty="0" err="1"/>
              <a:t>ol.layer.Tile</a:t>
            </a:r>
            <a:r>
              <a:rPr lang="en-GB" dirty="0"/>
              <a:t>({</a:t>
            </a:r>
          </a:p>
          <a:p>
            <a:pPr marL="1257300" lvl="3" indent="0">
              <a:buNone/>
            </a:pPr>
            <a:r>
              <a:rPr lang="en-GB" dirty="0"/>
              <a:t>source: new </a:t>
            </a:r>
            <a:r>
              <a:rPr lang="en-GB" dirty="0" err="1"/>
              <a:t>ol.source.OSM</a:t>
            </a:r>
            <a:r>
              <a:rPr lang="en-GB" dirty="0"/>
              <a:t>()</a:t>
            </a:r>
          </a:p>
          <a:p>
            <a:pPr marL="1257300" lvl="3" indent="0">
              <a:buNone/>
            </a:pPr>
            <a:r>
              <a:rPr lang="en-GB" dirty="0"/>
              <a:t>})</a:t>
            </a:r>
          </a:p>
          <a:p>
            <a:pPr marL="1257300" lvl="3" indent="0">
              <a:buNone/>
            </a:pPr>
            <a:r>
              <a:rPr lang="en-GB" dirty="0"/>
              <a:t>],</a:t>
            </a:r>
          </a:p>
          <a:p>
            <a:pPr marL="1257300" lvl="3" indent="0">
              <a:buNone/>
            </a:pPr>
            <a:r>
              <a:rPr lang="en-GB" dirty="0"/>
              <a:t>view: new </a:t>
            </a:r>
            <a:r>
              <a:rPr lang="en-GB" dirty="0" err="1"/>
              <a:t>ol.View</a:t>
            </a:r>
            <a:r>
              <a:rPr lang="en-GB" dirty="0"/>
              <a:t>({</a:t>
            </a:r>
          </a:p>
          <a:p>
            <a:pPr marL="1257300" lvl="3" indent="0">
              <a:buNone/>
            </a:pPr>
            <a:r>
              <a:rPr lang="en-GB" dirty="0" err="1"/>
              <a:t>center</a:t>
            </a:r>
            <a:r>
              <a:rPr lang="en-GB" dirty="0"/>
              <a:t>: </a:t>
            </a:r>
            <a:r>
              <a:rPr lang="en-GB" dirty="0" err="1"/>
              <a:t>ol.proj.fromLonLat</a:t>
            </a:r>
            <a:r>
              <a:rPr lang="en-GB" dirty="0" smtClean="0"/>
              <a:t>([longitude, latitude]),</a:t>
            </a:r>
            <a:endParaRPr lang="en-GB" dirty="0"/>
          </a:p>
          <a:p>
            <a:pPr marL="1257300" lvl="3" indent="0">
              <a:buNone/>
            </a:pPr>
            <a:r>
              <a:rPr lang="en-GB" dirty="0"/>
              <a:t>zoom: 16</a:t>
            </a:r>
          </a:p>
          <a:p>
            <a:pPr marL="1257300" lvl="3" indent="0">
              <a:buNone/>
            </a:pPr>
            <a:r>
              <a:rPr lang="en-GB" dirty="0"/>
              <a:t>})</a:t>
            </a:r>
          </a:p>
          <a:p>
            <a:pPr marL="1257300" lvl="3" indent="0">
              <a:buNone/>
            </a:pPr>
            <a:r>
              <a:rPr lang="en-GB" dirty="0" smtClean="0"/>
              <a:t>});</a:t>
            </a:r>
          </a:p>
          <a:p>
            <a:pPr marL="0" indent="0">
              <a:buNone/>
            </a:pPr>
            <a:r>
              <a:rPr lang="en-IN" dirty="0" smtClean="0"/>
              <a:t>Now our map is rendered but we need to fix an issue if after rendering a map we search for another address the old map is not cleared first sop to clear this just add </a:t>
            </a:r>
            <a:r>
              <a:rPr lang="en-GB" dirty="0" err="1"/>
              <a:t>document.getElementById</a:t>
            </a:r>
            <a:r>
              <a:rPr lang="en-GB" dirty="0"/>
              <a:t>('map')!.</a:t>
            </a:r>
            <a:r>
              <a:rPr lang="en-GB" dirty="0" err="1"/>
              <a:t>innerHTML</a:t>
            </a:r>
            <a:r>
              <a:rPr lang="en-GB" dirty="0"/>
              <a:t> = ''; </a:t>
            </a:r>
            <a:r>
              <a:rPr lang="en-GB" dirty="0" smtClean="0"/>
              <a:t> before rendering the amp to clear the div</a:t>
            </a:r>
            <a:endParaRPr lang="en-GB" dirty="0"/>
          </a:p>
          <a:p>
            <a:pPr marL="457200" lvl="1" indent="0">
              <a:buNone/>
            </a:pPr>
            <a:r>
              <a:rPr lang="en-IN" dirty="0" smtClean="0"/>
              <a:t> </a:t>
            </a:r>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4911599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Rendering the map</a:t>
            </a:r>
            <a:endParaRPr lang="en-GB" dirty="0"/>
          </a:p>
        </p:txBody>
      </p:sp>
      <p:sp>
        <p:nvSpPr>
          <p:cNvPr id="3" name="Content Placeholder 2"/>
          <p:cNvSpPr>
            <a:spLocks noGrp="1"/>
          </p:cNvSpPr>
          <p:nvPr>
            <p:ph idx="1"/>
          </p:nvPr>
        </p:nvSpPr>
        <p:spPr>
          <a:xfrm>
            <a:off x="677334" y="775063"/>
            <a:ext cx="8596668" cy="5266300"/>
          </a:xfrm>
        </p:spPr>
        <p:txBody>
          <a:bodyPr>
            <a:normAutofit fontScale="92500" lnSpcReduction="10000"/>
          </a:bodyPr>
          <a:lstStyle/>
          <a:p>
            <a:pPr marL="457200" lvl="1" indent="0">
              <a:buNone/>
            </a:pPr>
            <a:r>
              <a:rPr lang="en-IN" dirty="0" smtClean="0"/>
              <a:t>Now add following code to render the map to the then part of promise</a:t>
            </a:r>
          </a:p>
          <a:p>
            <a:pPr marL="1257300" lvl="3" indent="0">
              <a:buNone/>
            </a:pPr>
            <a:r>
              <a:rPr lang="en-GB" dirty="0"/>
              <a:t>new </a:t>
            </a:r>
            <a:r>
              <a:rPr lang="en-GB" dirty="0" err="1"/>
              <a:t>ol.Map</a:t>
            </a:r>
            <a:r>
              <a:rPr lang="en-GB" dirty="0"/>
              <a:t>({</a:t>
            </a:r>
          </a:p>
          <a:p>
            <a:pPr marL="1257300" lvl="3" indent="0">
              <a:buNone/>
            </a:pPr>
            <a:r>
              <a:rPr lang="en-GB" dirty="0"/>
              <a:t>target: 'map',</a:t>
            </a:r>
          </a:p>
          <a:p>
            <a:pPr marL="1257300" lvl="3" indent="0">
              <a:buNone/>
            </a:pPr>
            <a:r>
              <a:rPr lang="en-GB" dirty="0"/>
              <a:t>layers: [</a:t>
            </a:r>
          </a:p>
          <a:p>
            <a:pPr marL="1257300" lvl="3" indent="0">
              <a:buNone/>
            </a:pPr>
            <a:r>
              <a:rPr lang="en-GB" dirty="0"/>
              <a:t>new </a:t>
            </a:r>
            <a:r>
              <a:rPr lang="en-GB" dirty="0" err="1"/>
              <a:t>ol.layer.Tile</a:t>
            </a:r>
            <a:r>
              <a:rPr lang="en-GB" dirty="0"/>
              <a:t>({</a:t>
            </a:r>
          </a:p>
          <a:p>
            <a:pPr marL="1257300" lvl="3" indent="0">
              <a:buNone/>
            </a:pPr>
            <a:r>
              <a:rPr lang="en-GB" dirty="0"/>
              <a:t>source: new </a:t>
            </a:r>
            <a:r>
              <a:rPr lang="en-GB" dirty="0" err="1"/>
              <a:t>ol.source.OSM</a:t>
            </a:r>
            <a:r>
              <a:rPr lang="en-GB" dirty="0"/>
              <a:t>()</a:t>
            </a:r>
          </a:p>
          <a:p>
            <a:pPr marL="1257300" lvl="3" indent="0">
              <a:buNone/>
            </a:pPr>
            <a:r>
              <a:rPr lang="en-GB" dirty="0"/>
              <a:t>})</a:t>
            </a:r>
          </a:p>
          <a:p>
            <a:pPr marL="1257300" lvl="3" indent="0">
              <a:buNone/>
            </a:pPr>
            <a:r>
              <a:rPr lang="en-GB" dirty="0"/>
              <a:t>],</a:t>
            </a:r>
          </a:p>
          <a:p>
            <a:pPr marL="1257300" lvl="3" indent="0">
              <a:buNone/>
            </a:pPr>
            <a:r>
              <a:rPr lang="en-GB" dirty="0"/>
              <a:t>view: new </a:t>
            </a:r>
            <a:r>
              <a:rPr lang="en-GB" dirty="0" err="1"/>
              <a:t>ol.View</a:t>
            </a:r>
            <a:r>
              <a:rPr lang="en-GB" dirty="0"/>
              <a:t>({</a:t>
            </a:r>
          </a:p>
          <a:p>
            <a:pPr marL="1257300" lvl="3" indent="0">
              <a:buNone/>
            </a:pPr>
            <a:r>
              <a:rPr lang="en-GB" dirty="0" err="1"/>
              <a:t>center</a:t>
            </a:r>
            <a:r>
              <a:rPr lang="en-GB" dirty="0"/>
              <a:t>: </a:t>
            </a:r>
            <a:r>
              <a:rPr lang="en-GB" dirty="0" err="1"/>
              <a:t>ol.proj.fromLonLat</a:t>
            </a:r>
            <a:r>
              <a:rPr lang="en-GB" dirty="0" smtClean="0"/>
              <a:t>([longitude, latitude]),</a:t>
            </a:r>
            <a:endParaRPr lang="en-GB" dirty="0"/>
          </a:p>
          <a:p>
            <a:pPr marL="1257300" lvl="3" indent="0">
              <a:buNone/>
            </a:pPr>
            <a:r>
              <a:rPr lang="en-GB" dirty="0"/>
              <a:t>zoom: 16</a:t>
            </a:r>
          </a:p>
          <a:p>
            <a:pPr marL="1257300" lvl="3" indent="0">
              <a:buNone/>
            </a:pPr>
            <a:r>
              <a:rPr lang="en-GB" dirty="0"/>
              <a:t>})</a:t>
            </a:r>
          </a:p>
          <a:p>
            <a:pPr marL="1257300" lvl="3" indent="0">
              <a:buNone/>
            </a:pPr>
            <a:r>
              <a:rPr lang="en-GB" dirty="0" smtClean="0"/>
              <a:t>});</a:t>
            </a:r>
          </a:p>
          <a:p>
            <a:pPr marL="0" indent="0">
              <a:buNone/>
            </a:pPr>
            <a:r>
              <a:rPr lang="en-IN" dirty="0" smtClean="0"/>
              <a:t>Now our map is rendered but we need to fix an issue if after rendering a map we search for another address the old map is not cleared first sop to clear this just add </a:t>
            </a:r>
            <a:r>
              <a:rPr lang="en-GB" dirty="0" err="1"/>
              <a:t>document.getElementById</a:t>
            </a:r>
            <a:r>
              <a:rPr lang="en-GB" dirty="0"/>
              <a:t>('map')!.</a:t>
            </a:r>
            <a:r>
              <a:rPr lang="en-GB" dirty="0" err="1"/>
              <a:t>innerHTML</a:t>
            </a:r>
            <a:r>
              <a:rPr lang="en-GB" dirty="0"/>
              <a:t> = ''; </a:t>
            </a:r>
            <a:r>
              <a:rPr lang="en-GB" dirty="0" smtClean="0"/>
              <a:t> before rendering the amp to clear the div</a:t>
            </a:r>
            <a:endParaRPr lang="en-GB" dirty="0"/>
          </a:p>
          <a:p>
            <a:pPr marL="457200" lvl="1" indent="0">
              <a:buNone/>
            </a:pPr>
            <a:r>
              <a:rPr lang="en-IN" dirty="0" smtClean="0"/>
              <a:t> </a:t>
            </a:r>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477390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Rendering the map with Types support</a:t>
            </a:r>
            <a:endParaRPr lang="en-GB" dirty="0"/>
          </a:p>
        </p:txBody>
      </p:sp>
      <p:sp>
        <p:nvSpPr>
          <p:cNvPr id="3" name="Content Placeholder 2"/>
          <p:cNvSpPr>
            <a:spLocks noGrp="1"/>
          </p:cNvSpPr>
          <p:nvPr>
            <p:ph idx="1"/>
          </p:nvPr>
        </p:nvSpPr>
        <p:spPr>
          <a:xfrm>
            <a:off x="677334" y="783772"/>
            <a:ext cx="8596668" cy="5266300"/>
          </a:xfrm>
        </p:spPr>
        <p:txBody>
          <a:bodyPr>
            <a:normAutofit/>
          </a:bodyPr>
          <a:lstStyle/>
          <a:p>
            <a:pPr marL="457200" lvl="1" indent="0">
              <a:buNone/>
            </a:pPr>
            <a:r>
              <a:rPr lang="en-IN" dirty="0" smtClean="0"/>
              <a:t>Since </a:t>
            </a:r>
            <a:r>
              <a:rPr lang="en-IN" dirty="0" err="1" smtClean="0"/>
              <a:t>openlayers</a:t>
            </a:r>
            <a:r>
              <a:rPr lang="en-IN" dirty="0" smtClean="0"/>
              <a:t> has types support we can use it </a:t>
            </a:r>
            <a:r>
              <a:rPr lang="en-IN" dirty="0" smtClean="0"/>
              <a:t>first lets install </a:t>
            </a:r>
            <a:r>
              <a:rPr lang="en-IN" dirty="0" err="1" smtClean="0"/>
              <a:t>openlayers</a:t>
            </a:r>
            <a:r>
              <a:rPr lang="en-IN" dirty="0" smtClean="0"/>
              <a:t> as  </a:t>
            </a:r>
            <a:r>
              <a:rPr lang="en-IN" dirty="0" err="1" smtClean="0"/>
              <a:t>npm</a:t>
            </a:r>
            <a:r>
              <a:rPr lang="en-IN" dirty="0" smtClean="0"/>
              <a:t> dependency</a:t>
            </a:r>
          </a:p>
          <a:p>
            <a:pPr lvl="1"/>
            <a:r>
              <a:rPr lang="en-IN" dirty="0" err="1" smtClean="0"/>
              <a:t>Npm</a:t>
            </a:r>
            <a:r>
              <a:rPr lang="en-IN" dirty="0" smtClean="0"/>
              <a:t> install </a:t>
            </a:r>
            <a:r>
              <a:rPr lang="en-IN" dirty="0" err="1" smtClean="0"/>
              <a:t>ol</a:t>
            </a:r>
            <a:endParaRPr lang="en-IN" dirty="0" smtClean="0"/>
          </a:p>
          <a:p>
            <a:pPr lvl="1"/>
            <a:r>
              <a:rPr lang="en-IN" dirty="0" err="1" smtClean="0"/>
              <a:t>Npm</a:t>
            </a:r>
            <a:r>
              <a:rPr lang="en-IN" dirty="0" smtClean="0"/>
              <a:t> install –save-dev parcel-bundler</a:t>
            </a:r>
          </a:p>
          <a:p>
            <a:pPr lvl="1"/>
            <a:r>
              <a:rPr lang="en-IN" dirty="0" smtClean="0"/>
              <a:t>Now install its types support </a:t>
            </a:r>
            <a:r>
              <a:rPr lang="en-IN" dirty="0" err="1" smtClean="0"/>
              <a:t>npm</a:t>
            </a:r>
            <a:r>
              <a:rPr lang="en-IN" dirty="0" smtClean="0"/>
              <a:t> install @types/</a:t>
            </a:r>
            <a:r>
              <a:rPr lang="en-IN" dirty="0" err="1" smtClean="0"/>
              <a:t>ol</a:t>
            </a:r>
            <a:endParaRPr lang="en-IN" dirty="0" smtClean="0"/>
          </a:p>
          <a:p>
            <a:r>
              <a:rPr lang="en-IN" dirty="0" smtClean="0"/>
              <a:t>Remove the </a:t>
            </a:r>
            <a:r>
              <a:rPr lang="en-IN" dirty="0" err="1" smtClean="0"/>
              <a:t>cdn</a:t>
            </a:r>
            <a:r>
              <a:rPr lang="en-IN" dirty="0" smtClean="0"/>
              <a:t> and stylesheet from index.html also comment out the map rendering code and declare statement</a:t>
            </a:r>
          </a:p>
          <a:p>
            <a:r>
              <a:rPr lang="en-IN" dirty="0" smtClean="0"/>
              <a:t>Use following imports :</a:t>
            </a:r>
          </a:p>
          <a:p>
            <a:pPr lvl="1"/>
            <a:r>
              <a:rPr lang="en-GB" dirty="0"/>
              <a:t>import { Map, View } from '</a:t>
            </a:r>
            <a:r>
              <a:rPr lang="en-GB" dirty="0" err="1"/>
              <a:t>ol</a:t>
            </a:r>
            <a:r>
              <a:rPr lang="en-GB" dirty="0"/>
              <a:t>';</a:t>
            </a:r>
          </a:p>
          <a:p>
            <a:pPr lvl="1"/>
            <a:r>
              <a:rPr lang="en-GB" dirty="0"/>
              <a:t>import </a:t>
            </a:r>
            <a:r>
              <a:rPr lang="en-GB" dirty="0" err="1"/>
              <a:t>TileLayer</a:t>
            </a:r>
            <a:r>
              <a:rPr lang="en-GB" dirty="0"/>
              <a:t> from '</a:t>
            </a:r>
            <a:r>
              <a:rPr lang="en-GB" dirty="0" err="1"/>
              <a:t>ol</a:t>
            </a:r>
            <a:r>
              <a:rPr lang="en-GB" dirty="0"/>
              <a:t>/layer/Tile';</a:t>
            </a:r>
          </a:p>
          <a:p>
            <a:pPr lvl="1"/>
            <a:r>
              <a:rPr lang="en-GB" dirty="0"/>
              <a:t>import { </a:t>
            </a:r>
            <a:r>
              <a:rPr lang="en-GB" dirty="0" err="1"/>
              <a:t>fromLonLat</a:t>
            </a:r>
            <a:r>
              <a:rPr lang="en-GB" dirty="0"/>
              <a:t> } from '</a:t>
            </a:r>
            <a:r>
              <a:rPr lang="en-GB" dirty="0" err="1"/>
              <a:t>ol</a:t>
            </a:r>
            <a:r>
              <a:rPr lang="en-GB" dirty="0"/>
              <a:t>/</a:t>
            </a:r>
            <a:r>
              <a:rPr lang="en-GB" dirty="0" err="1"/>
              <a:t>proj</a:t>
            </a:r>
            <a:r>
              <a:rPr lang="en-GB" dirty="0"/>
              <a:t>';</a:t>
            </a:r>
          </a:p>
          <a:p>
            <a:pPr lvl="1"/>
            <a:r>
              <a:rPr lang="en-GB" dirty="0"/>
              <a:t>import OSM from '</a:t>
            </a:r>
            <a:r>
              <a:rPr lang="en-GB" dirty="0" err="1"/>
              <a:t>ol</a:t>
            </a:r>
            <a:r>
              <a:rPr lang="en-GB" dirty="0"/>
              <a:t>/source/OSM';</a:t>
            </a:r>
          </a:p>
          <a:p>
            <a:r>
              <a:rPr lang="en-IN" dirty="0" smtClean="0"/>
              <a:t>Add following code to render the map</a:t>
            </a:r>
          </a:p>
          <a:p>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740272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Rendering the map with Types support</a:t>
            </a:r>
            <a:endParaRPr lang="en-GB" dirty="0"/>
          </a:p>
        </p:txBody>
      </p:sp>
      <p:sp>
        <p:nvSpPr>
          <p:cNvPr id="3" name="Content Placeholder 2"/>
          <p:cNvSpPr>
            <a:spLocks noGrp="1"/>
          </p:cNvSpPr>
          <p:nvPr>
            <p:ph idx="1"/>
          </p:nvPr>
        </p:nvSpPr>
        <p:spPr>
          <a:xfrm>
            <a:off x="677334" y="783772"/>
            <a:ext cx="8596668" cy="5266300"/>
          </a:xfrm>
        </p:spPr>
        <p:txBody>
          <a:bodyPr>
            <a:normAutofit/>
          </a:bodyPr>
          <a:lstStyle/>
          <a:p>
            <a:pPr marL="800100" lvl="2" indent="0">
              <a:buNone/>
            </a:pPr>
            <a:r>
              <a:rPr lang="en-GB" dirty="0"/>
              <a:t>new Map({</a:t>
            </a:r>
          </a:p>
          <a:p>
            <a:pPr marL="800100" lvl="2" indent="0">
              <a:buNone/>
            </a:pPr>
            <a:r>
              <a:rPr lang="en-GB" dirty="0"/>
              <a:t>        target: 'map',</a:t>
            </a:r>
          </a:p>
          <a:p>
            <a:pPr marL="800100" lvl="2" indent="0">
              <a:buNone/>
            </a:pPr>
            <a:r>
              <a:rPr lang="en-GB" dirty="0"/>
              <a:t>        layers: [</a:t>
            </a:r>
          </a:p>
          <a:p>
            <a:pPr marL="800100" lvl="2" indent="0">
              <a:buNone/>
            </a:pPr>
            <a:r>
              <a:rPr lang="en-GB" dirty="0"/>
              <a:t>          new </a:t>
            </a:r>
            <a:r>
              <a:rPr lang="en-GB" dirty="0" err="1"/>
              <a:t>TileLayer</a:t>
            </a:r>
            <a:r>
              <a:rPr lang="en-GB" dirty="0"/>
              <a:t>({</a:t>
            </a:r>
          </a:p>
          <a:p>
            <a:pPr marL="800100" lvl="2" indent="0">
              <a:buNone/>
            </a:pPr>
            <a:r>
              <a:rPr lang="en-GB" dirty="0"/>
              <a:t>            source: new OSM()</a:t>
            </a:r>
          </a:p>
          <a:p>
            <a:pPr marL="800100" lvl="2" indent="0">
              <a:buNone/>
            </a:pPr>
            <a:r>
              <a:rPr lang="en-GB" dirty="0"/>
              <a:t>          })</a:t>
            </a:r>
          </a:p>
          <a:p>
            <a:pPr marL="800100" lvl="2" indent="0">
              <a:buNone/>
            </a:pPr>
            <a:r>
              <a:rPr lang="en-GB" dirty="0"/>
              <a:t>        ],</a:t>
            </a:r>
          </a:p>
          <a:p>
            <a:pPr marL="800100" lvl="2" indent="0">
              <a:buNone/>
            </a:pPr>
            <a:r>
              <a:rPr lang="en-GB" dirty="0"/>
              <a:t>        view: new View({</a:t>
            </a:r>
          </a:p>
          <a:p>
            <a:pPr marL="800100" lvl="2" indent="0">
              <a:buNone/>
            </a:pPr>
            <a:r>
              <a:rPr lang="en-GB" dirty="0"/>
              <a:t>          </a:t>
            </a:r>
            <a:r>
              <a:rPr lang="en-GB" dirty="0" err="1"/>
              <a:t>center</a:t>
            </a:r>
            <a:r>
              <a:rPr lang="en-GB" dirty="0"/>
              <a:t>: </a:t>
            </a:r>
            <a:r>
              <a:rPr lang="en-GB" dirty="0" err="1"/>
              <a:t>fromLonLat</a:t>
            </a:r>
            <a:r>
              <a:rPr lang="en-GB" dirty="0"/>
              <a:t>([longitude, latitude]),</a:t>
            </a:r>
          </a:p>
          <a:p>
            <a:pPr marL="800100" lvl="2" indent="0">
              <a:buNone/>
            </a:pPr>
            <a:r>
              <a:rPr lang="en-GB" dirty="0"/>
              <a:t>          zoom: 16</a:t>
            </a:r>
          </a:p>
          <a:p>
            <a:pPr marL="800100" lvl="2" indent="0">
              <a:buNone/>
            </a:pPr>
            <a:r>
              <a:rPr lang="en-GB" dirty="0"/>
              <a:t>        })</a:t>
            </a:r>
          </a:p>
          <a:p>
            <a:pPr marL="800100" lvl="2" indent="0">
              <a:buNone/>
            </a:pPr>
            <a:r>
              <a:rPr lang="en-GB" dirty="0"/>
              <a:t>      });</a:t>
            </a:r>
          </a:p>
          <a:p>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173638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508"/>
            <a:ext cx="8596668" cy="496389"/>
          </a:xfrm>
        </p:spPr>
        <p:txBody>
          <a:bodyPr>
            <a:normAutofit fontScale="90000"/>
          </a:bodyPr>
          <a:lstStyle/>
          <a:p>
            <a:r>
              <a:rPr lang="en-IN" dirty="0" smtClean="0"/>
              <a:t>Important links</a:t>
            </a:r>
            <a:endParaRPr lang="en-GB" dirty="0"/>
          </a:p>
        </p:txBody>
      </p:sp>
      <p:sp>
        <p:nvSpPr>
          <p:cNvPr id="3" name="Content Placeholder 2"/>
          <p:cNvSpPr>
            <a:spLocks noGrp="1"/>
          </p:cNvSpPr>
          <p:nvPr>
            <p:ph idx="1"/>
          </p:nvPr>
        </p:nvSpPr>
        <p:spPr>
          <a:xfrm>
            <a:off x="677334" y="896983"/>
            <a:ext cx="8596668" cy="5144379"/>
          </a:xfrm>
        </p:spPr>
        <p:txBody>
          <a:bodyPr/>
          <a:lstStyle/>
          <a:p>
            <a:r>
              <a:rPr lang="en-IN" dirty="0" smtClean="0">
                <a:hlinkClick r:id="rId2"/>
              </a:rPr>
              <a:t>Open layers</a:t>
            </a:r>
            <a:endParaRPr lang="en-IN" dirty="0" smtClean="0"/>
          </a:p>
          <a:p>
            <a:r>
              <a:rPr lang="en-IN" dirty="0" smtClean="0">
                <a:hlinkClick r:id="rId3"/>
              </a:rPr>
              <a:t>Open layers types</a:t>
            </a:r>
            <a:endParaRPr lang="en-IN" dirty="0" smtClean="0"/>
          </a:p>
          <a:p>
            <a:r>
              <a:rPr lang="en-IN" dirty="0" err="1" smtClean="0">
                <a:hlinkClick r:id="rId4"/>
              </a:rPr>
              <a:t>Nominatim</a:t>
            </a:r>
            <a:endParaRPr lang="en-GB" dirty="0"/>
          </a:p>
        </p:txBody>
      </p:sp>
    </p:spTree>
    <p:extLst>
      <p:ext uri="{BB962C8B-B14F-4D97-AF65-F5344CB8AC3E}">
        <p14:creationId xmlns:p14="http://schemas.microsoft.com/office/powerpoint/2010/main" val="316221135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9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14047</TotalTime>
  <Words>23873</Words>
  <Application>Microsoft Office PowerPoint</Application>
  <PresentationFormat>Widescreen</PresentationFormat>
  <Paragraphs>1853</Paragraphs>
  <Slides>171</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171</vt:i4>
      </vt:variant>
    </vt:vector>
  </HeadingPairs>
  <TitlesOfParts>
    <vt:vector size="179"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3rd Party Libraries &amp; TypeScript</vt:lpstr>
      <vt:lpstr>Using JavaScript (!) Libraries with TypeScript</vt:lpstr>
      <vt:lpstr>Using JavaScript (!) Libraries with TypeScript Cont…</vt:lpstr>
      <vt:lpstr>Using "declare" as a "Last Resort"</vt:lpstr>
      <vt:lpstr>No Types Needed: class-transformer</vt:lpstr>
      <vt:lpstr>No Types Needed: class-transformer Cont..</vt:lpstr>
      <vt:lpstr>TypeScript-embracing: class-validator</vt:lpstr>
      <vt:lpstr>Useful Links</vt:lpstr>
      <vt:lpstr>Section -13 -:Practice - 2</vt:lpstr>
      <vt:lpstr>Practice -2</vt:lpstr>
      <vt:lpstr>Project basic setup</vt:lpstr>
      <vt:lpstr>Getting User Input</vt:lpstr>
      <vt:lpstr>Use axios to send http requests</vt:lpstr>
      <vt:lpstr>Use axios to send http requests</vt:lpstr>
      <vt:lpstr>Rendering the map</vt:lpstr>
      <vt:lpstr>Rendering the map</vt:lpstr>
      <vt:lpstr>Rendering the map</vt:lpstr>
      <vt:lpstr>Rendering the map with Types support</vt:lpstr>
      <vt:lpstr>Rendering the map with Types support</vt:lpstr>
      <vt:lpstr>Important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598</cp:revision>
  <dcterms:created xsi:type="dcterms:W3CDTF">2019-03-17T17:13:50Z</dcterms:created>
  <dcterms:modified xsi:type="dcterms:W3CDTF">2020-10-29T23:41:14Z</dcterms:modified>
</cp:coreProperties>
</file>