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6"/>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268"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26/10/2020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26/10/2020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26/10/2020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26/10/2020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a:t>
            </a:r>
            <a:r>
              <a:rPr lang="en-IN" sz="2800" dirty="0" smtClean="0"/>
              <a:t>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t>
            </a:r>
            <a:r>
              <a:rPr lang="en-IN" dirty="0" smtClean="0"/>
              <a:t>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a:t>
            </a:r>
            <a:r>
              <a:rPr lang="en-IN" dirty="0" smtClean="0"/>
              <a:t>for</a:t>
            </a:r>
            <a:r>
              <a:rPr lang="en-IN" dirty="0" smtClean="0"/>
              <a:t>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endParaRPr lang="en-IN" dirty="0" smtClean="0"/>
          </a:p>
          <a:p>
            <a:r>
              <a:rPr lang="en-IN" dirty="0" smtClean="0"/>
              <a:t>Step 1-Lets add a new </a:t>
            </a:r>
            <a:r>
              <a:rPr lang="en-IN" dirty="0" smtClean="0"/>
              <a:t>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a:t>
            </a:r>
            <a:r>
              <a:rPr lang="en-IN" sz="2800" dirty="0" smtClean="0"/>
              <a:t>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a:t>
            </a:r>
            <a:r>
              <a:rPr lang="en-IN" dirty="0" smtClean="0"/>
              <a:t>2</a:t>
            </a:r>
            <a:r>
              <a:rPr lang="en-IN" dirty="0" smtClean="0"/>
              <a:t>-Lets modify the template and </a:t>
            </a:r>
            <a:r>
              <a:rPr lang="en-IN" dirty="0" err="1" smtClean="0"/>
              <a:t>renderContent</a:t>
            </a:r>
            <a:r>
              <a:rPr lang="en-IN" dirty="0" smtClean="0"/>
              <a:t> method</a:t>
            </a:r>
            <a:endParaRPr lang="en-IN" dirty="0" smtClean="0"/>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endParaRPr lang="en-IN" dirty="0" smtClean="0"/>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35"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12802</TotalTime>
  <Words>16380</Words>
  <Application>Microsoft Office PowerPoint</Application>
  <PresentationFormat>Widescreen</PresentationFormat>
  <Paragraphs>1431</Paragraphs>
  <Slides>124</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124</vt:i4>
      </vt:variant>
    </vt:vector>
  </HeadingPairs>
  <TitlesOfParts>
    <vt:vector size="132"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508</cp:revision>
  <dcterms:created xsi:type="dcterms:W3CDTF">2019-03-17T17:13:50Z</dcterms:created>
  <dcterms:modified xsi:type="dcterms:W3CDTF">2020-10-26T19:43:48Z</dcterms:modified>
</cp:coreProperties>
</file>