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268"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3" d="100"/>
          <a:sy n="83" d="100"/>
        </p:scale>
        <p:origin x="10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13/10/2020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13/10/2020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13/10/2020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13/10/2020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a:t>
            </a:r>
            <a:r>
              <a:rPr lang="en-IN" dirty="0" err="1" smtClean="0"/>
              <a:t>rfeach</a:t>
            </a:r>
            <a:r>
              <a:rPr lang="en-IN" dirty="0" smtClean="0"/>
              <a:t>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t>
            </a:r>
            <a:r>
              <a:rPr lang="en-IN" dirty="0" err="1" smtClean="0"/>
              <a:t>nad</a:t>
            </a:r>
            <a:r>
              <a:rPr lang="en-IN" dirty="0" smtClean="0"/>
              <a:t>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a:t>
            </a:r>
            <a:r>
              <a:rPr lang="en-GB" dirty="0" err="1" smtClean="0"/>
              <a:t>elemnt</a:t>
            </a:r>
            <a:r>
              <a:rPr lang="en-GB" dirty="0" smtClean="0"/>
              <a: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t>
            </a:r>
            <a:r>
              <a:rPr lang="en-IN" dirty="0" err="1" smtClean="0"/>
              <a:t>ans</a:t>
            </a:r>
            <a:r>
              <a:rPr lang="en-IN" dirty="0" smtClean="0"/>
              <a:t>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claback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a:t>
            </a:r>
            <a:r>
              <a:rPr lang="en-IN" dirty="0" err="1" smtClean="0"/>
              <a:t>befor</a:t>
            </a:r>
            <a:r>
              <a:rPr lang="en-IN" dirty="0" smtClean="0"/>
              <a:t>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a:t>
            </a:r>
            <a:r>
              <a:rPr lang="en-IN" dirty="0" smtClean="0"/>
              <a:t>4-</a:t>
            </a:r>
            <a:r>
              <a:rPr lang="en-GB" dirty="0" smtClean="0"/>
              <a:t> </a:t>
            </a:r>
            <a:r>
              <a:rPr lang="en-GB" dirty="0"/>
              <a:t>Fetching User Input</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a:t>
            </a:r>
            <a:r>
              <a:rPr lang="en-IN" dirty="0" smtClean="0"/>
              <a:t>gather all our input values.</a:t>
            </a:r>
            <a:endParaRPr lang="en-IN" dirty="0" smtClean="0"/>
          </a:p>
          <a:p>
            <a:pPr lvl="1"/>
            <a:r>
              <a:rPr lang="en-IN" dirty="0" smtClean="0"/>
              <a:t>To gather user input lets c </a:t>
            </a:r>
            <a:r>
              <a:rPr lang="en-IN" dirty="0" err="1" smtClean="0"/>
              <a:t>reate</a:t>
            </a:r>
            <a:r>
              <a:rPr lang="en-IN" dirty="0" smtClean="0"/>
              <a:t> a method gather user input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endParaRPr lang="en-IN" dirty="0" smtClean="0"/>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always </a:t>
            </a:r>
            <a:r>
              <a:rPr lang="en-IN" dirty="0" err="1" smtClean="0"/>
              <a:t>returnsd</a:t>
            </a:r>
            <a:r>
              <a:rPr lang="en-IN" dirty="0" smtClean="0"/>
              <a:t> 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06"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11532</TotalTime>
  <Words>13942</Words>
  <Application>Microsoft Office PowerPoint</Application>
  <PresentationFormat>Widescreen</PresentationFormat>
  <Paragraphs>1267</Paragraphs>
  <Slides>113</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1"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466</cp:revision>
  <dcterms:created xsi:type="dcterms:W3CDTF">2019-03-17T17:13:50Z</dcterms:created>
  <dcterms:modified xsi:type="dcterms:W3CDTF">2020-10-13T18:58:04Z</dcterms:modified>
</cp:coreProperties>
</file>