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7"/>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268" r:id="rId10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0" autoAdjust="0"/>
    <p:restoredTop sz="92998" autoAdjust="0"/>
  </p:normalViewPr>
  <p:slideViewPr>
    <p:cSldViewPr snapToGrid="0">
      <p:cViewPr varScale="1">
        <p:scale>
          <a:sx n="77" d="100"/>
          <a:sy n="77" d="100"/>
        </p:scale>
        <p:origin x="2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14/08/2020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14/08/2020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14/08/2020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14/08/2020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14/08/2020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14/08/2020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14/08/2020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14/08/2020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a:t>
            </a:r>
            <a:r>
              <a:rPr lang="en-IN" dirty="0" err="1" smtClean="0"/>
              <a:t>decoratorsRi</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087"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11215</TotalTime>
  <Words>12463</Words>
  <Application>Microsoft Office PowerPoint</Application>
  <PresentationFormat>Widescreen</PresentationFormat>
  <Paragraphs>1186</Paragraphs>
  <Slides>105</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105</vt:i4>
      </vt:variant>
    </vt:vector>
  </HeadingPairs>
  <TitlesOfParts>
    <vt:vector size="113"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442</cp:revision>
  <dcterms:created xsi:type="dcterms:W3CDTF">2019-03-17T17:13:50Z</dcterms:created>
  <dcterms:modified xsi:type="dcterms:W3CDTF">2020-08-14T19:49:05Z</dcterms:modified>
</cp:coreProperties>
</file>