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DEF1B5"/>
    <a:srgbClr val="D1B3E7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79" autoAdjust="0"/>
  </p:normalViewPr>
  <p:slideViewPr>
    <p:cSldViewPr snapToGrid="0">
      <p:cViewPr varScale="1">
        <p:scale>
          <a:sx n="87" d="100"/>
          <a:sy n="87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vscode-esl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start command we are telling it to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start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  <a:endParaRPr lang="en-IN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index.html 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see it gets updated on the browser and also we will notice our console.log on the console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We 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  <a:endParaRPr lang="en-IN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5005"/>
            <a:ext cx="11714691" cy="5963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</a:t>
            </a:r>
            <a:r>
              <a:rPr lang="en-GB" dirty="0" err="1" smtClean="0">
                <a:solidFill>
                  <a:schemeClr val="tx1"/>
                </a:solidFill>
              </a:rPr>
              <a:t>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</a:t>
            </a:r>
            <a:r>
              <a:rPr lang="en-IN" dirty="0" smtClean="0"/>
              <a:t>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3758</TotalTime>
  <Words>1560</Words>
  <Application>Microsoft Office PowerPoint</Application>
  <PresentationFormat>Widescreen</PresentationFormat>
  <Paragraphs>146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221</cp:revision>
  <dcterms:created xsi:type="dcterms:W3CDTF">2019-03-17T17:13:50Z</dcterms:created>
  <dcterms:modified xsi:type="dcterms:W3CDTF">2020-05-24T21:57:12Z</dcterms:modified>
</cp:coreProperties>
</file>