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71" r:id="rId1"/>
  </p:sldMasterIdLst>
  <p:notesMasterIdLst>
    <p:notesMasterId r:id="rId6"/>
  </p:notesMasterIdLst>
  <p:sldIdLst>
    <p:sldId id="256" r:id="rId2"/>
    <p:sldId id="335" r:id="rId3"/>
    <p:sldId id="435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CE295C-65A5-41D0-A89F-2529BD4FC4F2}">
          <p14:sldIdLst>
            <p14:sldId id="256"/>
          </p14:sldIdLst>
        </p14:section>
        <p14:section name="Untitled Section" id="{BCCAB211-F28F-452F-B4F8-F8BA45740F68}">
          <p14:sldIdLst>
            <p14:sldId id="335"/>
            <p14:sldId id="43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95332" autoAdjust="0"/>
  </p:normalViewPr>
  <p:slideViewPr>
    <p:cSldViewPr snapToGrid="0">
      <p:cViewPr varScale="1">
        <p:scale>
          <a:sx n="89" d="100"/>
          <a:sy n="89" d="100"/>
        </p:scale>
        <p:origin x="9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A4362-1548-4C12-A63A-A7FA9FF20440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B6B8F-4498-4E9D-8DE1-125892E25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75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8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6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208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413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2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524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0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45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3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40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90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76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20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5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96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Collections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73" y="107661"/>
            <a:ext cx="9404723" cy="729101"/>
          </a:xfrm>
        </p:spPr>
        <p:txBody>
          <a:bodyPr/>
          <a:lstStyle/>
          <a:p>
            <a:r>
              <a:rPr lang="en-IN" dirty="0" smtClean="0"/>
              <a:t>Arrays VS Collections</a:t>
            </a:r>
            <a:br>
              <a:rPr lang="en-IN" dirty="0" smtClean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0363" y="836762"/>
            <a:ext cx="11684860" cy="569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An array is an indexed collection of homogeneous data of a fixed length.</a:t>
            </a:r>
          </a:p>
          <a:p>
            <a:pPr marL="0" indent="0">
              <a:buNone/>
            </a:pPr>
            <a:r>
              <a:rPr lang="en-IN" dirty="0"/>
              <a:t>Features Of Array:</a:t>
            </a:r>
          </a:p>
          <a:p>
            <a:pPr lvl="1"/>
            <a:r>
              <a:rPr lang="en-IN" dirty="0"/>
              <a:t>The main Advantage of arrays is that we can represent multiple values with a single variable.</a:t>
            </a:r>
          </a:p>
          <a:p>
            <a:pPr lvl="1"/>
            <a:r>
              <a:rPr lang="en-IN" dirty="0"/>
              <a:t>Arrays are fixed in size : </a:t>
            </a:r>
          </a:p>
          <a:p>
            <a:pPr lvl="1"/>
            <a:r>
              <a:rPr lang="en-IN" dirty="0"/>
              <a:t>Arrays can hold only homogeneous data elements ,this can be solved to some extent by using Object[].</a:t>
            </a:r>
          </a:p>
          <a:p>
            <a:pPr lvl="1"/>
            <a:r>
              <a:rPr lang="en-IN" dirty="0"/>
              <a:t>Arrays concept is not based on some standard data structure so readymade methods are not available and we need to write a logic for everything like searching , sorting  etc.</a:t>
            </a:r>
          </a:p>
          <a:p>
            <a:pPr lvl="1"/>
            <a:r>
              <a:rPr lang="en-IN" dirty="0"/>
              <a:t>It is recommended to use arrays as they are faster in performance.</a:t>
            </a:r>
          </a:p>
          <a:p>
            <a:pPr lvl="1"/>
            <a:r>
              <a:rPr lang="en-IN" dirty="0"/>
              <a:t>Memory wise arrays are not recommended if we are not sure about how many objects will be there exactly it can cause memory wastage.</a:t>
            </a:r>
          </a:p>
          <a:p>
            <a:pPr lvl="1"/>
            <a:r>
              <a:rPr lang="en-IN" dirty="0"/>
              <a:t>Arrays can be created for both primitives as well as </a:t>
            </a:r>
            <a:r>
              <a:rPr lang="en-IN" dirty="0" smtClean="0"/>
              <a:t>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73" y="107661"/>
            <a:ext cx="9404723" cy="729101"/>
          </a:xfrm>
        </p:spPr>
        <p:txBody>
          <a:bodyPr/>
          <a:lstStyle/>
          <a:p>
            <a:r>
              <a:rPr lang="en-IN" dirty="0" smtClean="0"/>
              <a:t>Arrays VS Collections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br>
              <a:rPr lang="en-IN" dirty="0" smtClean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0363" y="836762"/>
            <a:ext cx="11684860" cy="569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Collections</a:t>
            </a:r>
          </a:p>
          <a:p>
            <a:pPr lvl="1"/>
            <a:r>
              <a:rPr lang="en-IN" dirty="0" smtClean="0"/>
              <a:t>Collections are </a:t>
            </a:r>
            <a:r>
              <a:rPr lang="en-IN" dirty="0" err="1" smtClean="0"/>
              <a:t>growable</a:t>
            </a:r>
            <a:r>
              <a:rPr lang="en-IN" dirty="0" smtClean="0"/>
              <a:t> in nature</a:t>
            </a:r>
          </a:p>
          <a:p>
            <a:pPr lvl="1"/>
            <a:r>
              <a:rPr lang="en-IN" dirty="0" smtClean="0"/>
              <a:t>Collections can store Homogeneous as well as Heterogeneous data.</a:t>
            </a:r>
          </a:p>
          <a:p>
            <a:pPr lvl="1"/>
            <a:r>
              <a:rPr lang="en-IN" dirty="0" smtClean="0"/>
              <a:t>Collections are implementations of standard data structures and thus have common functionality already available as methods reducing coding effort.</a:t>
            </a:r>
          </a:p>
          <a:p>
            <a:pPr lvl="1"/>
            <a:r>
              <a:rPr lang="en-IN" dirty="0" smtClean="0"/>
              <a:t>It is recommended to use Collections for better memory management </a:t>
            </a:r>
          </a:p>
          <a:p>
            <a:pPr lvl="1"/>
            <a:r>
              <a:rPr lang="en-IN" dirty="0" smtClean="0"/>
              <a:t>It is not recommended to use collections with respect to performance.</a:t>
            </a:r>
          </a:p>
          <a:p>
            <a:pPr lvl="1"/>
            <a:r>
              <a:rPr lang="en-IN" dirty="0" smtClean="0"/>
              <a:t>Collection can be created for only Objects not primitive types.</a:t>
            </a:r>
          </a:p>
        </p:txBody>
      </p:sp>
    </p:spTree>
    <p:extLst>
      <p:ext uri="{BB962C8B-B14F-4D97-AF65-F5344CB8AC3E}">
        <p14:creationId xmlns:p14="http://schemas.microsoft.com/office/powerpoint/2010/main" val="410004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dirty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6899</TotalTime>
  <Words>228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Java Collections</vt:lpstr>
      <vt:lpstr>Arrays VS Collections </vt:lpstr>
      <vt:lpstr>Arrays VS Collections Cont…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Rudhra Koul</dc:creator>
  <cp:lastModifiedBy>Rudhra Koul</cp:lastModifiedBy>
  <cp:revision>348</cp:revision>
  <dcterms:created xsi:type="dcterms:W3CDTF">2020-01-09T14:54:12Z</dcterms:created>
  <dcterms:modified xsi:type="dcterms:W3CDTF">2020-05-02T23:33:12Z</dcterms:modified>
</cp:coreProperties>
</file>