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5" r:id="rId3"/>
    <p:sldId id="331" r:id="rId4"/>
    <p:sldId id="272" r:id="rId5"/>
    <p:sldId id="273" r:id="rId6"/>
    <p:sldId id="274" r:id="rId7"/>
    <p:sldId id="332" r:id="rId8"/>
    <p:sldId id="333" r:id="rId9"/>
    <p:sldId id="336" r:id="rId10"/>
    <p:sldId id="33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pert/typescript-complete-course/tree/Basic-System-Defined-Types" TargetMode="External"/><Relationship Id="rId2" Type="http://schemas.openxmlformats.org/officeDocument/2006/relationships/hyperlink" Target="https://github.com/techpert/typescript-complete-course/tree/type-check-compari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chpert/typescript-complete-course/tree/Advanced-Typ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play/index.html" TargetMode="External"/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chpert/typescript-complete-course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nodejs.org/en/downloa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chpert/typescript-complete-course/tree/initial-setu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561"/>
          </a:xfrm>
        </p:spPr>
        <p:txBody>
          <a:bodyPr>
            <a:normAutofit/>
          </a:bodyPr>
          <a:lstStyle/>
          <a:p>
            <a:r>
              <a:rPr lang="en-IN" sz="3200" dirty="0"/>
              <a:t>Basic-System-Defined-Types in </a:t>
            </a:r>
            <a:r>
              <a:rPr lang="en-IN" sz="3200" dirty="0" smtClean="0"/>
              <a:t>Typescript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161"/>
            <a:ext cx="8596668" cy="4728201"/>
          </a:xfrm>
        </p:spPr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also has some types like String ,number etc. but we are not explicit about it whenever we create a variable we are not explicit about what type the variable could have should have or may have.</a:t>
            </a:r>
          </a:p>
          <a:p>
            <a:r>
              <a:rPr lang="en-IN" dirty="0" smtClean="0"/>
              <a:t>In type script we can be explicit .</a:t>
            </a:r>
          </a:p>
          <a:p>
            <a:r>
              <a:rPr lang="en-IN" dirty="0" smtClean="0"/>
              <a:t>Lets see using a demo </a:t>
            </a:r>
            <a:r>
              <a:rPr lang="en-IN" dirty="0"/>
              <a:t>using branch : </a:t>
            </a:r>
            <a:r>
              <a:rPr lang="en-IN" dirty="0">
                <a:hlinkClick r:id="rId2"/>
              </a:rPr>
              <a:t>type-check-comparison</a:t>
            </a:r>
            <a:endParaRPr lang="en-IN" dirty="0" smtClean="0"/>
          </a:p>
          <a:p>
            <a:r>
              <a:rPr lang="en-IN" dirty="0" smtClean="0"/>
              <a:t>So what types do we have lets take a look in demo </a:t>
            </a:r>
            <a:r>
              <a:rPr lang="en-IN" dirty="0"/>
              <a:t>using branch : </a:t>
            </a:r>
            <a:r>
              <a:rPr lang="en-IN" dirty="0" smtClean="0">
                <a:hlinkClick r:id="rId3"/>
              </a:rPr>
              <a:t>Basic-System-Defined-Types</a:t>
            </a:r>
            <a:endParaRPr lang="en-IN" dirty="0" smtClean="0"/>
          </a:p>
          <a:p>
            <a:r>
              <a:rPr lang="en-IN" dirty="0" smtClean="0"/>
              <a:t>Now lets try to understand how it was converted to </a:t>
            </a:r>
            <a:r>
              <a:rPr lang="en-IN" dirty="0" err="1" smtClean="0"/>
              <a:t>js</a:t>
            </a:r>
            <a:r>
              <a:rPr lang="en-IN" dirty="0"/>
              <a:t>  in </a:t>
            </a:r>
            <a:r>
              <a:rPr lang="en-IN" dirty="0" smtClean="0"/>
              <a:t>file </a:t>
            </a:r>
            <a:r>
              <a:rPr lang="en-IN" dirty="0" smtClean="0"/>
              <a:t>basicSystemDefinedTypes.js</a:t>
            </a:r>
          </a:p>
          <a:p>
            <a:r>
              <a:rPr lang="en-IN" dirty="0" smtClean="0"/>
              <a:t>Now that we have a fair understanding of the basic types lets see some advanced types in a demo using branch : </a:t>
            </a:r>
            <a:r>
              <a:rPr lang="en-IN" dirty="0" smtClean="0">
                <a:hlinkClick r:id="rId4"/>
              </a:rPr>
              <a:t>Advanced-Types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3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559"/>
          </a:xfrm>
        </p:spPr>
        <p:txBody>
          <a:bodyPr/>
          <a:lstStyle/>
          <a:p>
            <a:r>
              <a:rPr lang="en-IN" dirty="0"/>
              <a:t>What and Why?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019" y="1327150"/>
            <a:ext cx="8382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3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and Why Cont.… 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57" y="1227752"/>
            <a:ext cx="8257101" cy="51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Typescript-Official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Typescript-Playground 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Nodejs-Download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Vs-Code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Download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GitHub-Repository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/>
          <a:lstStyle/>
          <a:p>
            <a:r>
              <a:rPr lang="en-IN" dirty="0"/>
              <a:t>Go to nodejs.org and download the latest version - uninstall (all) installed versions on your machine </a:t>
            </a:r>
            <a:r>
              <a:rPr lang="en-IN" dirty="0" smtClean="0"/>
              <a:t>first. Install node-</a:t>
            </a:r>
            <a:r>
              <a:rPr lang="en-IN" dirty="0" err="1" smtClean="0"/>
              <a:t>js</a:t>
            </a:r>
            <a:r>
              <a:rPr lang="en-IN" dirty="0" smtClean="0"/>
              <a:t> the setup is fairly simple. </a:t>
            </a:r>
            <a:endParaRPr lang="en-IN" dirty="0"/>
          </a:p>
          <a:p>
            <a:r>
              <a:rPr lang="en-IN" dirty="0" smtClean="0"/>
              <a:t>If you already have Node-</a:t>
            </a:r>
            <a:r>
              <a:rPr lang="en-IN" dirty="0" err="1" smtClean="0"/>
              <a:t>js</a:t>
            </a:r>
            <a:r>
              <a:rPr lang="en-IN" dirty="0" smtClean="0"/>
              <a:t> and just want to Update </a:t>
            </a:r>
            <a:r>
              <a:rPr lang="en-IN" dirty="0" err="1" smtClean="0"/>
              <a:t>npm</a:t>
            </a:r>
            <a:r>
              <a:rPr lang="en-IN" dirty="0" smtClean="0"/>
              <a:t>(node package manager):</a:t>
            </a:r>
            <a:endParaRPr lang="en-IN" dirty="0"/>
          </a:p>
          <a:p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install -g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Install type script:-</a:t>
            </a:r>
          </a:p>
          <a:p>
            <a:r>
              <a:rPr lang="en-IN" dirty="0" smtClean="0"/>
              <a:t>Open Node-</a:t>
            </a:r>
            <a:r>
              <a:rPr lang="en-IN" dirty="0" err="1" smtClean="0"/>
              <a:t>js</a:t>
            </a:r>
            <a:r>
              <a:rPr lang="en-IN" dirty="0" smtClean="0"/>
              <a:t> command prompt and type below command to install typescript using </a:t>
            </a:r>
            <a:r>
              <a:rPr lang="en-IN" dirty="0" err="1" smtClean="0"/>
              <a:t>npm</a:t>
            </a:r>
            <a:r>
              <a:rPr lang="en-IN" dirty="0" smtClean="0"/>
              <a:t> :</a:t>
            </a:r>
          </a:p>
          <a:p>
            <a:r>
              <a:rPr lang="en-IN" dirty="0" err="1">
                <a:solidFill>
                  <a:srgbClr val="7030A0"/>
                </a:solidFill>
              </a:rPr>
              <a:t>npm</a:t>
            </a:r>
            <a:r>
              <a:rPr lang="en-IN" dirty="0">
                <a:solidFill>
                  <a:srgbClr val="7030A0"/>
                </a:solidFill>
              </a:rPr>
              <a:t> install -g typescript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Create a folder named </a:t>
            </a:r>
            <a:r>
              <a:rPr lang="en-GB" dirty="0"/>
              <a:t>typescript-complete-course</a:t>
            </a:r>
          </a:p>
          <a:p>
            <a:r>
              <a:rPr lang="en-IN" dirty="0" smtClean="0"/>
              <a:t>Create two files in this folder index.html and </a:t>
            </a:r>
            <a:r>
              <a:rPr lang="en-IN" dirty="0" err="1" smtClean="0"/>
              <a:t>app.ts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Install vs code and open the folder in vs code.</a:t>
            </a:r>
          </a:p>
          <a:p>
            <a:r>
              <a:rPr lang="en-IN" dirty="0" smtClean="0"/>
              <a:t>Open  a new terminal in vs code by clicking terminal-&gt;new terminal or using the </a:t>
            </a:r>
            <a:r>
              <a:rPr lang="en-IN" dirty="0" err="1" smtClean="0"/>
              <a:t>vscode</a:t>
            </a:r>
            <a:r>
              <a:rPr lang="en-IN" dirty="0" smtClean="0"/>
              <a:t> shortcut </a:t>
            </a:r>
            <a:r>
              <a:rPr lang="en-IN" dirty="0" err="1" smtClean="0">
                <a:solidFill>
                  <a:srgbClr val="7030A0"/>
                </a:solidFill>
              </a:rPr>
              <a:t>ctrl+shift</a:t>
            </a:r>
            <a:r>
              <a:rPr lang="en-IN" dirty="0" smtClean="0">
                <a:solidFill>
                  <a:srgbClr val="7030A0"/>
                </a:solidFill>
              </a:rPr>
              <a:t>+`</a:t>
            </a: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543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lnSpcReduction="1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lets put this project under the control of node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.This step is required if we want any further dependencies that our project might require to be handled by node.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the command terminal write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endParaRPr lang="en-IN" sz="1400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will create a new file with the name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contains all details that are needed by node(dependencies, test commands, run commands etc.) and also any dependencies that your project needs will be added here.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lets add a simple server that will serve our content on the web browser and will automatically re-render after re-compilation any changes that we do.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--save-dev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-:This commands installs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as a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devtime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dependency using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npm.It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add it as a development time dependency to our project by making an entry in the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file.We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it adds a new folder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node_modules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our project that will have all the required dependencies.</a:t>
            </a: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1" y="3052476"/>
            <a:ext cx="7486650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fontScale="92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Open the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 and add following line to the scripts section.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start": "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-server“ :-This section contains the scripts that node runs when we run pm start command we are telling it to tart our little-server on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startup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we also want that all our typescript code gets compiled automatically to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we don’t need to do it for every individual *.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 To do that we can also initialize the project with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typescript.Run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below command in the terminal :-</a:t>
            </a:r>
          </a:p>
          <a:p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--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:- 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initializes our project with the help of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(type script compiler) and saves its default settings in a file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tsconfig.json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be added to our project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test run this project add a line console.log(‘it works’); to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add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a script in index.html by adding  </a:t>
            </a: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="app.js"&gt;&lt;/script</a:t>
            </a:r>
            <a:r>
              <a:rPr lang="en-GB" dirty="0" smtClean="0"/>
              <a:t>&gt; in &lt;Head&gt; tag.</a:t>
            </a:r>
          </a:p>
          <a:p>
            <a:r>
              <a:rPr lang="en-IN" dirty="0" smtClean="0"/>
              <a:t>Open terminal and write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start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will open our browser typically n localhost:3000 if it is not busy or else will search a new port and render our project in the default browser on that port.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add some text to &lt;body&gt; of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index.json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will see it gets updated on the browser and also we will notice our console.log on the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console.We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our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was compiled to app.js </a:t>
            </a:r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above project structure has been added to a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repository at following link address :</a:t>
            </a:r>
          </a:p>
          <a:p>
            <a:r>
              <a:rPr lang="en-GB" dirty="0" smtClean="0">
                <a:hlinkClick r:id="rId2"/>
              </a:rPr>
              <a:t>typescript-complete-course</a:t>
            </a:r>
            <a:endParaRPr lang="en-GB" dirty="0" smtClean="0"/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11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-2 -:Using Types for a better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3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2072</TotalTime>
  <Words>781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Verdana</vt:lpstr>
      <vt:lpstr>Wingdings 3</vt:lpstr>
      <vt:lpstr>Facet</vt:lpstr>
      <vt:lpstr>TypeScript</vt:lpstr>
      <vt:lpstr>Section -1 -:Introduction and Initial Setup</vt:lpstr>
      <vt:lpstr>What and Why?</vt:lpstr>
      <vt:lpstr>What and Why Cont.… ?</vt:lpstr>
      <vt:lpstr>Important Links</vt:lpstr>
      <vt:lpstr>Required Setup</vt:lpstr>
      <vt:lpstr>Required Setup cont…</vt:lpstr>
      <vt:lpstr>Required Setup cont…</vt:lpstr>
      <vt:lpstr>Section -2 -:Using Types for a better Code</vt:lpstr>
      <vt:lpstr>Basic-System-Defined-Types in Typescript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128</cp:revision>
  <dcterms:created xsi:type="dcterms:W3CDTF">2019-03-17T17:13:50Z</dcterms:created>
  <dcterms:modified xsi:type="dcterms:W3CDTF">2019-08-17T21:10:37Z</dcterms:modified>
</cp:coreProperties>
</file>