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1" r:id="rId4"/>
    <p:sldId id="272" r:id="rId5"/>
    <p:sldId id="273" r:id="rId6"/>
    <p:sldId id="274" r:id="rId7"/>
    <p:sldId id="332" r:id="rId8"/>
    <p:sldId id="333" r:id="rId9"/>
    <p:sldId id="336" r:id="rId10"/>
    <p:sldId id="33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111" d="100"/>
          <a:sy n="111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pert/typescript-complete-course/tree/Basic-System-Defined-Types" TargetMode="External"/><Relationship Id="rId2" Type="http://schemas.openxmlformats.org/officeDocument/2006/relationships/hyperlink" Target="https://github.com/techpert/typescript-complete-course/tree/type-check-compari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play/index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nodejs.org/en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pert/typescript-complete-course/tree/initial-set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Basic-System-Defined-Types in </a:t>
            </a:r>
            <a:r>
              <a:rPr lang="en-IN" sz="3200" dirty="0" smtClean="0"/>
              <a:t>Typescript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also has some types like String ,number etc. but we are not explicit about it whenever we create a variable we are not explicit about what type the variable could have should have or may have.</a:t>
            </a:r>
          </a:p>
          <a:p>
            <a:r>
              <a:rPr lang="en-IN" dirty="0" smtClean="0"/>
              <a:t>In type script we can be explicit .</a:t>
            </a:r>
          </a:p>
          <a:p>
            <a:r>
              <a:rPr lang="en-IN" dirty="0" smtClean="0"/>
              <a:t>Lets see using a demo </a:t>
            </a:r>
            <a:r>
              <a:rPr lang="en-IN" dirty="0"/>
              <a:t>using branch : </a:t>
            </a:r>
            <a:r>
              <a:rPr lang="en-IN" dirty="0">
                <a:hlinkClick r:id="rId2"/>
              </a:rPr>
              <a:t>type-check-comparison</a:t>
            </a:r>
            <a:endParaRPr lang="en-IN" dirty="0" smtClean="0"/>
          </a:p>
          <a:p>
            <a:r>
              <a:rPr lang="en-IN" dirty="0" smtClean="0"/>
              <a:t>So what types do we have lets take a look in demo </a:t>
            </a:r>
            <a:r>
              <a:rPr lang="en-IN" dirty="0"/>
              <a:t>using branch : </a:t>
            </a:r>
            <a:r>
              <a:rPr lang="en-IN" dirty="0" smtClean="0">
                <a:hlinkClick r:id="rId3"/>
              </a:rPr>
              <a:t>Basic-System-Defined-Types</a:t>
            </a:r>
            <a:endParaRPr lang="en-IN" dirty="0" smtClean="0"/>
          </a:p>
          <a:p>
            <a:r>
              <a:rPr lang="en-IN" dirty="0" smtClean="0"/>
              <a:t>Now lets try to understand how it was converted to </a:t>
            </a:r>
            <a:r>
              <a:rPr lang="en-IN" dirty="0" err="1" smtClean="0"/>
              <a:t>js</a:t>
            </a:r>
            <a:r>
              <a:rPr lang="en-IN" dirty="0"/>
              <a:t>  in </a:t>
            </a:r>
            <a:r>
              <a:rPr lang="en-IN" dirty="0" smtClean="0"/>
              <a:t>file basicSystemDefinedTypes.js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1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559"/>
          </a:xfrm>
        </p:spPr>
        <p:txBody>
          <a:bodyPr/>
          <a:lstStyle/>
          <a:p>
            <a:r>
              <a:rPr lang="en-IN" dirty="0"/>
              <a:t>What and Why?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1327150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3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and Why Cont.… 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227752"/>
            <a:ext cx="8257101" cy="51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Create a folder named </a:t>
            </a:r>
            <a:r>
              <a:rPr lang="en-GB" dirty="0"/>
              <a:t>typescript-complete-course</a:t>
            </a:r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app.ts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test commands, run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commands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etc.)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also any dependencies that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pm start command we are telling it to 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see it gets updated on the browser and also we will notice our console.log on the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project structure has been added to a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repository at following link address :</a:t>
            </a:r>
          </a:p>
          <a:p>
            <a:r>
              <a:rPr lang="en-GB" dirty="0" smtClean="0">
                <a:hlinkClick r:id="rId2"/>
              </a:rPr>
              <a:t>typescript-complete-course</a:t>
            </a:r>
            <a:endParaRPr lang="en-GB" dirty="0" smtClean="0"/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-2 -:Using Types for a better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316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1453</TotalTime>
  <Words>758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and Why?</vt:lpstr>
      <vt:lpstr>What and Why Cont.… ?</vt:lpstr>
      <vt:lpstr>Important Links</vt:lpstr>
      <vt:lpstr>Required Setup</vt:lpstr>
      <vt:lpstr>Required Setup cont…</vt:lpstr>
      <vt:lpstr>Required Setup cont…</vt:lpstr>
      <vt:lpstr>Section -2 -:Using Types for a better Code</vt:lpstr>
      <vt:lpstr>Basic-System-Defined-Types in Typescript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127</cp:revision>
  <dcterms:created xsi:type="dcterms:W3CDTF">2019-03-17T17:13:50Z</dcterms:created>
  <dcterms:modified xsi:type="dcterms:W3CDTF">2019-08-16T22:50:24Z</dcterms:modified>
</cp:coreProperties>
</file>