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09" d="100"/>
          <a:sy n="109" d="100"/>
        </p:scale>
        <p:origin x="677"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22/09/2019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22/09/2019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22/09/2019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22/09/2019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2876</TotalTime>
  <Words>1950</Words>
  <Application>Microsoft Office PowerPoint</Application>
  <PresentationFormat>Widescreen</PresentationFormat>
  <Paragraphs>171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177</cp:revision>
  <dcterms:created xsi:type="dcterms:W3CDTF">2019-03-17T17:13:50Z</dcterms:created>
  <dcterms:modified xsi:type="dcterms:W3CDTF">2019-09-22T17:37:02Z</dcterms:modified>
</cp:coreProperties>
</file>