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10F"/>
    <a:srgbClr val="D53E2E"/>
    <a:srgbClr val="2E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39" y="566278"/>
            <a:ext cx="11064015" cy="981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GB" sz="2500" b="1" dirty="0">
                <a:solidFill>
                  <a:srgbClr val="2E5C99"/>
                </a:solidFill>
                <a:latin typeface="+mn-lt"/>
                <a:cs typeface="Aparajita" panose="020B0502040204020203" pitchFamily="18" charset="0"/>
              </a:rPr>
              <a:t>CUSTOMER REVIEW</a:t>
            </a:r>
            <a:b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300" dirty="0">
                <a:solidFill>
                  <a:srgbClr val="CE21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&amp; TEXT MINING USING PYTHON NLTK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992" y="1669604"/>
            <a:ext cx="11064015" cy="5847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400" dirty="0">
                <a:latin typeface="+mj-lt"/>
              </a:rPr>
              <a:t>After scraping the customer review data and analysing the sentiment polarities of those reviews, it has come to light that 27% of those reviews are negative and among those negative reviews, the keyword with highest frequencies and insightfulness are as graphically illustrated below</a:t>
            </a:r>
          </a:p>
        </p:txBody>
      </p:sp>
      <p:pic>
        <p:nvPicPr>
          <p:cNvPr id="11" name="Picture 10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88677A71-FD15-6551-8F8C-468BD27F9A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r="7699" b="9638"/>
          <a:stretch/>
        </p:blipFill>
        <p:spPr>
          <a:xfrm>
            <a:off x="17043" y="2256118"/>
            <a:ext cx="4985518" cy="46131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508ACC-0F3A-414B-5CCD-47B35DDFA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9" y="624602"/>
            <a:ext cx="2757125" cy="4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-up of words&#10;&#10;Description automatically generated">
            <a:extLst>
              <a:ext uri="{FF2B5EF4-FFF2-40B4-BE49-F238E27FC236}">
                <a16:creationId xmlns:a16="http://schemas.microsoft.com/office/drawing/2014/main" id="{2A9A7E54-78A7-9B6B-4E16-2FBA6E4771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r="8302" b="5655"/>
          <a:stretch/>
        </p:blipFill>
        <p:spPr>
          <a:xfrm>
            <a:off x="4600392" y="2544555"/>
            <a:ext cx="7421221" cy="43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                            CUSTOMER REVIEW SENTIMENT ANALYSIS &amp; TEXT MINING USING PYTHON NLTK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RUDRA PRATAP KHEMKA</cp:lastModifiedBy>
  <cp:revision>9</cp:revision>
  <dcterms:created xsi:type="dcterms:W3CDTF">2022-12-06T11:13:27Z</dcterms:created>
  <dcterms:modified xsi:type="dcterms:W3CDTF">2024-08-27T07:11:01Z</dcterms:modified>
</cp:coreProperties>
</file>