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10F"/>
    <a:srgbClr val="D53E2E"/>
    <a:srgbClr val="2E5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239" y="566278"/>
            <a:ext cx="11064015" cy="981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GB" sz="2500" b="1" dirty="0">
                <a:solidFill>
                  <a:srgbClr val="2E5C99"/>
                </a:solidFill>
                <a:latin typeface="+mn-lt"/>
                <a:cs typeface="Aparajita" panose="020B0502040204020203" pitchFamily="18" charset="0"/>
              </a:rPr>
              <a:t>PREDICTIVE MODELLING</a:t>
            </a:r>
            <a:b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300" dirty="0">
                <a:solidFill>
                  <a:srgbClr val="CE21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MACHINE LEARNING MODELS WITH SCIKIT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992" y="1669604"/>
            <a:ext cx="11064015" cy="5847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400" dirty="0">
                <a:latin typeface="+mj-lt"/>
              </a:rPr>
              <a:t>The machine learning models were trained using SK Learn library and Random Forest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508ACC-0F3A-414B-5CCD-47B35DDF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79" y="624602"/>
            <a:ext cx="2757125" cy="4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11006-8878-5900-B726-C321D477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57" y="2375796"/>
            <a:ext cx="3685998" cy="4125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F241D-7B18-14F1-1C6C-D39356BD5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204" y="2370002"/>
            <a:ext cx="4791294" cy="41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                                            PREDICTIVE MODELLING TRAINING MACHINE LEARNING MODELS WITH SCIKIT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RUDRA PRATAP KHEMKA</cp:lastModifiedBy>
  <cp:revision>11</cp:revision>
  <dcterms:created xsi:type="dcterms:W3CDTF">2022-12-06T11:13:27Z</dcterms:created>
  <dcterms:modified xsi:type="dcterms:W3CDTF">2024-03-29T20:00:28Z</dcterms:modified>
</cp:coreProperties>
</file>