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0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9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7FC97-7362-42E7-8582-993744D22ACA}" type="datetimeFigureOut">
              <a:rPr lang="en-US" smtClean="0"/>
              <a:t>4/16/2017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819A8-1B24-47E3-9323-1905527215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66153" y="1837755"/>
            <a:ext cx="304800" cy="242943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1033388" y="1900507"/>
            <a:ext cx="304800" cy="2429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118553" y="1963259"/>
            <a:ext cx="304800" cy="2429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color images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66153" y="4483670"/>
            <a:ext cx="74090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Input </a:t>
            </a:r>
          </a:p>
          <a:p>
            <a:r>
              <a:rPr lang="en-US" sz="900" dirty="0"/>
              <a:t>images</a:t>
            </a:r>
          </a:p>
          <a:p>
            <a:r>
              <a:rPr lang="en-US" sz="900" dirty="0"/>
              <a:t>3@160x320</a:t>
            </a:r>
          </a:p>
        </p:txBody>
      </p:sp>
      <p:sp>
        <p:nvSpPr>
          <p:cNvPr id="10" name="Rechteck 9"/>
          <p:cNvSpPr/>
          <p:nvPr/>
        </p:nvSpPr>
        <p:spPr>
          <a:xfrm>
            <a:off x="2540089" y="1963261"/>
            <a:ext cx="304800" cy="24294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Color to grayscale</a:t>
            </a:r>
          </a:p>
        </p:txBody>
      </p:sp>
      <p:sp>
        <p:nvSpPr>
          <p:cNvPr id="11" name="Rechteck 10"/>
          <p:cNvSpPr/>
          <p:nvPr/>
        </p:nvSpPr>
        <p:spPr>
          <a:xfrm>
            <a:off x="3042113" y="1963263"/>
            <a:ext cx="304800" cy="24294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normalization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3544137" y="1963261"/>
            <a:ext cx="304800" cy="242943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resizing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813667" y="1846735"/>
            <a:ext cx="304800" cy="2429435"/>
          </a:xfrm>
          <a:prstGeom prst="rect">
            <a:avLst/>
          </a:prstGeom>
          <a:solidFill>
            <a:srgbClr val="0070C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1880902" y="1909487"/>
            <a:ext cx="304800" cy="2429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944232" y="1966179"/>
            <a:ext cx="304800" cy="2429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Image cropping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819444" y="4483673"/>
            <a:ext cx="68320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Cropped </a:t>
            </a:r>
          </a:p>
          <a:p>
            <a:r>
              <a:rPr lang="en-US" sz="900" dirty="0"/>
              <a:t>images</a:t>
            </a:r>
          </a:p>
          <a:p>
            <a:r>
              <a:rPr lang="en-US" sz="900" dirty="0"/>
              <a:t>3@65x320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2430443" y="4483674"/>
            <a:ext cx="7425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Grayscaled</a:t>
            </a:r>
            <a:r>
              <a:rPr lang="en-US" sz="900" dirty="0"/>
              <a:t> </a:t>
            </a:r>
          </a:p>
          <a:p>
            <a:r>
              <a:rPr lang="en-US" sz="900" dirty="0"/>
              <a:t>images</a:t>
            </a:r>
          </a:p>
          <a:p>
            <a:r>
              <a:rPr lang="en-US" sz="900" dirty="0"/>
              <a:t>1@65x320</a:t>
            </a:r>
          </a:p>
        </p:txBody>
      </p:sp>
      <p:sp>
        <p:nvSpPr>
          <p:cNvPr id="18" name="Rechteck 17"/>
          <p:cNvSpPr/>
          <p:nvPr/>
        </p:nvSpPr>
        <p:spPr>
          <a:xfrm>
            <a:off x="4238434" y="1721231"/>
            <a:ext cx="304800" cy="242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298515" y="1783983"/>
            <a:ext cx="304800" cy="24294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4359903" y="1846735"/>
            <a:ext cx="304800" cy="24294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3" name="Rechteck 22"/>
          <p:cNvSpPr/>
          <p:nvPr/>
        </p:nvSpPr>
        <p:spPr>
          <a:xfrm>
            <a:off x="4421764" y="1904998"/>
            <a:ext cx="304800" cy="2429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6" name="Rechteck 25"/>
          <p:cNvSpPr/>
          <p:nvPr/>
        </p:nvSpPr>
        <p:spPr>
          <a:xfrm>
            <a:off x="4483625" y="1963261"/>
            <a:ext cx="304800" cy="24294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Conv1 5x5 Kernel</a:t>
            </a:r>
          </a:p>
        </p:txBody>
      </p:sp>
      <p:sp>
        <p:nvSpPr>
          <p:cNvPr id="33" name="Rechteck 32"/>
          <p:cNvSpPr/>
          <p:nvPr/>
        </p:nvSpPr>
        <p:spPr>
          <a:xfrm>
            <a:off x="5028284" y="1721231"/>
            <a:ext cx="304800" cy="242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5088365" y="1783983"/>
            <a:ext cx="304800" cy="24294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149753" y="1846735"/>
            <a:ext cx="304800" cy="24294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5211614" y="1904998"/>
            <a:ext cx="304800" cy="2429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7" name="Rechteck 36"/>
          <p:cNvSpPr/>
          <p:nvPr/>
        </p:nvSpPr>
        <p:spPr>
          <a:xfrm>
            <a:off x="5273475" y="1963261"/>
            <a:ext cx="304800" cy="24294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Conv2 5x5 Kernel</a:t>
            </a:r>
          </a:p>
        </p:txBody>
      </p:sp>
      <p:sp>
        <p:nvSpPr>
          <p:cNvPr id="38" name="Rechteck 37"/>
          <p:cNvSpPr/>
          <p:nvPr/>
        </p:nvSpPr>
        <p:spPr>
          <a:xfrm>
            <a:off x="5844714" y="1721231"/>
            <a:ext cx="304800" cy="242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5904795" y="1783983"/>
            <a:ext cx="304800" cy="24294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/>
          <p:cNvSpPr/>
          <p:nvPr/>
        </p:nvSpPr>
        <p:spPr>
          <a:xfrm>
            <a:off x="5966183" y="1846735"/>
            <a:ext cx="304800" cy="24294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6028044" y="1904998"/>
            <a:ext cx="304800" cy="2429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2" name="Rechteck 41"/>
          <p:cNvSpPr/>
          <p:nvPr/>
        </p:nvSpPr>
        <p:spPr>
          <a:xfrm>
            <a:off x="6089905" y="1963261"/>
            <a:ext cx="304800" cy="24294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Conv3 5x5 Kernel</a:t>
            </a:r>
          </a:p>
        </p:txBody>
      </p:sp>
      <p:sp>
        <p:nvSpPr>
          <p:cNvPr id="43" name="Rechteck 42"/>
          <p:cNvSpPr/>
          <p:nvPr/>
        </p:nvSpPr>
        <p:spPr>
          <a:xfrm>
            <a:off x="6661144" y="1721231"/>
            <a:ext cx="304800" cy="242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/>
          <p:cNvSpPr/>
          <p:nvPr/>
        </p:nvSpPr>
        <p:spPr>
          <a:xfrm>
            <a:off x="6721225" y="1783983"/>
            <a:ext cx="304800" cy="24294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eck 44"/>
          <p:cNvSpPr/>
          <p:nvPr/>
        </p:nvSpPr>
        <p:spPr>
          <a:xfrm>
            <a:off x="6782613" y="1846735"/>
            <a:ext cx="304800" cy="24294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6" name="Rechteck 45"/>
          <p:cNvSpPr/>
          <p:nvPr/>
        </p:nvSpPr>
        <p:spPr>
          <a:xfrm>
            <a:off x="6844474" y="1904998"/>
            <a:ext cx="304800" cy="2429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7" name="Rechteck 46"/>
          <p:cNvSpPr/>
          <p:nvPr/>
        </p:nvSpPr>
        <p:spPr>
          <a:xfrm>
            <a:off x="6906335" y="1963261"/>
            <a:ext cx="304800" cy="24294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Conv4 3x3 Kernel</a:t>
            </a:r>
          </a:p>
        </p:txBody>
      </p:sp>
      <p:sp>
        <p:nvSpPr>
          <p:cNvPr id="48" name="Rechteck 47"/>
          <p:cNvSpPr/>
          <p:nvPr/>
        </p:nvSpPr>
        <p:spPr>
          <a:xfrm>
            <a:off x="7352545" y="1721231"/>
            <a:ext cx="304800" cy="2429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7412626" y="1783983"/>
            <a:ext cx="304800" cy="24294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7474014" y="1846735"/>
            <a:ext cx="304800" cy="24294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51" name="Rechteck 50"/>
          <p:cNvSpPr/>
          <p:nvPr/>
        </p:nvSpPr>
        <p:spPr>
          <a:xfrm>
            <a:off x="7535875" y="1904998"/>
            <a:ext cx="304800" cy="24294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52" name="Rechteck 51"/>
          <p:cNvSpPr/>
          <p:nvPr/>
        </p:nvSpPr>
        <p:spPr>
          <a:xfrm>
            <a:off x="7597736" y="1963261"/>
            <a:ext cx="304800" cy="24294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Conv5 3x3 Kernel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469113" y="4488154"/>
            <a:ext cx="761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Conv1 </a:t>
            </a:r>
          </a:p>
          <a:p>
            <a:r>
              <a:rPr lang="en-US" sz="900" dirty="0" err="1"/>
              <a:t>FeatureMap</a:t>
            </a:r>
            <a:endParaRPr lang="en-US" sz="900" dirty="0"/>
          </a:p>
          <a:p>
            <a:r>
              <a:rPr lang="en-US" sz="900" dirty="0"/>
              <a:t>24@31x98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258963" y="4483675"/>
            <a:ext cx="761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Conv2</a:t>
            </a:r>
          </a:p>
          <a:p>
            <a:r>
              <a:rPr lang="en-US" sz="900" dirty="0" err="1"/>
              <a:t>FeatureMap</a:t>
            </a:r>
            <a:endParaRPr lang="en-US" sz="900" dirty="0"/>
          </a:p>
          <a:p>
            <a:r>
              <a:rPr lang="en-US" sz="900" dirty="0"/>
              <a:t>36@14x47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6055473" y="4483676"/>
            <a:ext cx="761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Conv3</a:t>
            </a:r>
          </a:p>
          <a:p>
            <a:r>
              <a:rPr lang="en-US" sz="900" dirty="0" err="1"/>
              <a:t>FeatureMap</a:t>
            </a:r>
            <a:endParaRPr lang="en-US" sz="900" dirty="0"/>
          </a:p>
          <a:p>
            <a:r>
              <a:rPr lang="en-US" sz="900" dirty="0"/>
              <a:t>48@5x22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815749" y="4483675"/>
            <a:ext cx="761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Conv4 </a:t>
            </a:r>
          </a:p>
          <a:p>
            <a:r>
              <a:rPr lang="en-US" sz="900" dirty="0" err="1"/>
              <a:t>FeatureMap</a:t>
            </a:r>
            <a:endParaRPr lang="en-US" sz="900" dirty="0"/>
          </a:p>
          <a:p>
            <a:r>
              <a:rPr lang="en-US" sz="900" dirty="0"/>
              <a:t>64@3x20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7583224" y="4483675"/>
            <a:ext cx="761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Conv5</a:t>
            </a:r>
          </a:p>
          <a:p>
            <a:r>
              <a:rPr lang="en-US" sz="900" dirty="0" err="1"/>
              <a:t>FeatureMap</a:t>
            </a:r>
            <a:endParaRPr lang="en-US" sz="900" dirty="0"/>
          </a:p>
          <a:p>
            <a:r>
              <a:rPr lang="en-US" sz="900" dirty="0"/>
              <a:t>64@1x18</a:t>
            </a:r>
          </a:p>
        </p:txBody>
      </p:sp>
      <p:sp>
        <p:nvSpPr>
          <p:cNvPr id="59" name="Rechteck 58"/>
          <p:cNvSpPr/>
          <p:nvPr/>
        </p:nvSpPr>
        <p:spPr>
          <a:xfrm>
            <a:off x="8426972" y="1963261"/>
            <a:ext cx="304800" cy="2429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Flattened 1164 Neurons</a:t>
            </a:r>
          </a:p>
        </p:txBody>
      </p:sp>
      <p:sp>
        <p:nvSpPr>
          <p:cNvPr id="60" name="Rechteck 59"/>
          <p:cNvSpPr/>
          <p:nvPr/>
        </p:nvSpPr>
        <p:spPr>
          <a:xfrm>
            <a:off x="8937012" y="1963259"/>
            <a:ext cx="304800" cy="2429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Flattened 100 Neurons</a:t>
            </a:r>
          </a:p>
        </p:txBody>
      </p:sp>
      <p:sp>
        <p:nvSpPr>
          <p:cNvPr id="61" name="Rechteck 60"/>
          <p:cNvSpPr/>
          <p:nvPr/>
        </p:nvSpPr>
        <p:spPr>
          <a:xfrm>
            <a:off x="10771243" y="1963260"/>
            <a:ext cx="304800" cy="24294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 – Steering Angle</a:t>
            </a:r>
          </a:p>
        </p:txBody>
      </p:sp>
      <p:sp>
        <p:nvSpPr>
          <p:cNvPr id="62" name="Rechteck 61"/>
          <p:cNvSpPr/>
          <p:nvPr/>
        </p:nvSpPr>
        <p:spPr>
          <a:xfrm>
            <a:off x="9452097" y="1963259"/>
            <a:ext cx="304800" cy="2429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Flattened 50 Neurons</a:t>
            </a:r>
          </a:p>
        </p:txBody>
      </p:sp>
      <p:sp>
        <p:nvSpPr>
          <p:cNvPr id="63" name="Rechteck 62"/>
          <p:cNvSpPr/>
          <p:nvPr/>
        </p:nvSpPr>
        <p:spPr>
          <a:xfrm>
            <a:off x="9985320" y="1963259"/>
            <a:ext cx="304800" cy="2429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Flattened 10 Neurons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8914596" y="4549585"/>
            <a:ext cx="12282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Fully connected layers</a:t>
            </a:r>
          </a:p>
        </p:txBody>
      </p:sp>
      <p:cxnSp>
        <p:nvCxnSpPr>
          <p:cNvPr id="66" name="Gerade Verbindung mit Pfeil 65"/>
          <p:cNvCxnSpPr>
            <a:stCxn id="7" idx="3"/>
          </p:cNvCxnSpPr>
          <p:nvPr/>
        </p:nvCxnSpPr>
        <p:spPr>
          <a:xfrm flipV="1">
            <a:off x="1423353" y="3177972"/>
            <a:ext cx="60511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15" idx="3"/>
            <a:endCxn id="10" idx="1"/>
          </p:cNvCxnSpPr>
          <p:nvPr/>
        </p:nvCxnSpPr>
        <p:spPr>
          <a:xfrm flipV="1">
            <a:off x="2249032" y="3177979"/>
            <a:ext cx="291057" cy="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10" idx="3"/>
            <a:endCxn id="11" idx="1"/>
          </p:cNvCxnSpPr>
          <p:nvPr/>
        </p:nvCxnSpPr>
        <p:spPr>
          <a:xfrm>
            <a:off x="2844889" y="3177979"/>
            <a:ext cx="1972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11" idx="3"/>
            <a:endCxn id="12" idx="1"/>
          </p:cNvCxnSpPr>
          <p:nvPr/>
        </p:nvCxnSpPr>
        <p:spPr>
          <a:xfrm flipV="1">
            <a:off x="3346913" y="3177979"/>
            <a:ext cx="1972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12" idx="3"/>
            <a:endCxn id="26" idx="1"/>
          </p:cNvCxnSpPr>
          <p:nvPr/>
        </p:nvCxnSpPr>
        <p:spPr>
          <a:xfrm>
            <a:off x="3848937" y="3177979"/>
            <a:ext cx="634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26" idx="3"/>
            <a:endCxn id="37" idx="1"/>
          </p:cNvCxnSpPr>
          <p:nvPr/>
        </p:nvCxnSpPr>
        <p:spPr>
          <a:xfrm>
            <a:off x="4788425" y="3177979"/>
            <a:ext cx="485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37" idx="3"/>
            <a:endCxn id="42" idx="1"/>
          </p:cNvCxnSpPr>
          <p:nvPr/>
        </p:nvCxnSpPr>
        <p:spPr>
          <a:xfrm>
            <a:off x="5578275" y="3177979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42" idx="3"/>
            <a:endCxn id="47" idx="1"/>
          </p:cNvCxnSpPr>
          <p:nvPr/>
        </p:nvCxnSpPr>
        <p:spPr>
          <a:xfrm>
            <a:off x="6394705" y="3177979"/>
            <a:ext cx="51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47" idx="3"/>
            <a:endCxn id="52" idx="1"/>
          </p:cNvCxnSpPr>
          <p:nvPr/>
        </p:nvCxnSpPr>
        <p:spPr>
          <a:xfrm>
            <a:off x="7211135" y="3177979"/>
            <a:ext cx="386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52" idx="0"/>
            <a:endCxn id="59" idx="0"/>
          </p:cNvCxnSpPr>
          <p:nvPr/>
        </p:nvCxnSpPr>
        <p:spPr>
          <a:xfrm>
            <a:off x="7750136" y="1963261"/>
            <a:ext cx="82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52" idx="2"/>
            <a:endCxn id="59" idx="2"/>
          </p:cNvCxnSpPr>
          <p:nvPr/>
        </p:nvCxnSpPr>
        <p:spPr>
          <a:xfrm>
            <a:off x="7750136" y="4392696"/>
            <a:ext cx="829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59" idx="3"/>
            <a:endCxn id="60" idx="1"/>
          </p:cNvCxnSpPr>
          <p:nvPr/>
        </p:nvCxnSpPr>
        <p:spPr>
          <a:xfrm flipV="1">
            <a:off x="8731772" y="3177977"/>
            <a:ext cx="20524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0" idx="3"/>
            <a:endCxn id="62" idx="1"/>
          </p:cNvCxnSpPr>
          <p:nvPr/>
        </p:nvCxnSpPr>
        <p:spPr>
          <a:xfrm>
            <a:off x="9241812" y="3177977"/>
            <a:ext cx="21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2" idx="3"/>
            <a:endCxn id="63" idx="1"/>
          </p:cNvCxnSpPr>
          <p:nvPr/>
        </p:nvCxnSpPr>
        <p:spPr>
          <a:xfrm>
            <a:off x="9756897" y="3177977"/>
            <a:ext cx="22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63" idx="3"/>
            <a:endCxn id="61" idx="1"/>
          </p:cNvCxnSpPr>
          <p:nvPr/>
        </p:nvCxnSpPr>
        <p:spPr>
          <a:xfrm>
            <a:off x="10290120" y="3177977"/>
            <a:ext cx="481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3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rudi</dc:creator>
  <cp:lastModifiedBy>rudi</cp:lastModifiedBy>
  <cp:revision>10</cp:revision>
  <dcterms:created xsi:type="dcterms:W3CDTF">2017-04-16T21:07:57Z</dcterms:created>
  <dcterms:modified xsi:type="dcterms:W3CDTF">2017-04-16T22:11:51Z</dcterms:modified>
</cp:coreProperties>
</file>