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C99"/>
    <a:srgbClr val="36BCAC"/>
    <a:srgbClr val="32A07B"/>
    <a:srgbClr val="3AB88E"/>
    <a:srgbClr val="F2BE00"/>
    <a:srgbClr val="FFFFD1"/>
    <a:srgbClr val="BAF32D"/>
    <a:srgbClr val="FCD078"/>
    <a:srgbClr val="FFE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CED6-DB7F-43D1-B674-B079F378B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19351-4DBA-4B56-9C9D-5161EF343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AE25-90A2-423E-BE8D-518CF320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BFFF-C406-4A89-9129-4CA3790F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84E6-4F0D-4510-A4C5-3FCAD669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AC2F-68F2-4BA4-8975-E10EB95A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2C8B-C5BF-4A59-A2E1-179DA53F4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AB9D6-BE78-4BFB-A3BD-B59AD5B4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39BC5-1E63-4766-BC4E-214E6972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E09B-0144-49D2-A74F-53A52637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9A092-CA75-4036-8221-EBB2ED1F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70F9E-E8D4-40E2-B408-4EBD647AF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9D2D-77D2-4901-A777-16651F4D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FC66-B831-4D7D-B0E0-E4DF95EE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D53E1-A6AD-413C-8D24-74F28B06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BB1D-B09E-4D68-A86F-FD3C3019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B833-FE5D-4424-A397-C3313B9BB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C5098-9C5F-4581-9B1A-4BE6F7C9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AB9D0-7100-40D5-A8EF-084FB357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9B9A0-DBD0-4F55-8F82-EF45205A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5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0C67-7D32-497A-8361-C6AB0D28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EA2BE-918A-4B8E-8B76-C4E68EB1D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4734A-8A9E-40D7-9809-C969A258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825B7-CBA0-4DD9-BE58-79059215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E055-E9D1-4E8C-8706-7416EFD5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C20F-7A63-463C-85E6-8D383408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99270-EBFA-4090-BA47-0ADD6BAE8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4BFE6-83B7-4225-B33F-D8B779196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A9BD5-23E9-4723-9B80-89DD4D07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E5D74-8264-4A83-8DA2-39F41701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2448E-C768-4D29-98B3-F50C8BAA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30DD-FA29-40E3-A12F-91EAF63C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C4060-643F-4B90-B9FF-6D58C85D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C8F7C-712E-4D86-BB27-4699F4CE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39EB0-7858-4837-9D70-347B76436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26C87-B7E3-4C14-9B27-E00F7FC69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C29FE-36FA-4D4A-A4C4-47442A6E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FDBF1-7A37-43D7-AF84-A945ABD1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A3E89-9F5B-40B1-90DC-05B287D9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C3D6-9280-4FA2-9D28-DAA5BA5A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7D263-52D1-43EA-95CB-7A563ED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1DC0F-BA31-4D78-94C0-3E212EB6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812AB-95D2-4D32-9AEC-B221B80C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C6A90-D61D-4326-8644-DB0D8DEA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54A40-E96D-4B22-AA3C-E7AF8BD2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2385F-4824-4F55-B733-30BA4860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645F-A3D3-4049-90A9-4E4730BD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13AF-86F0-4FDD-BC01-B8AD1FDF8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F249F-805B-4B57-9998-0231B21A9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50962-0B5B-4AF8-AB70-60B797E1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C6E93-7602-4E0E-9DD9-A85FD4A4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2338A-7A39-4C12-8B49-D4B3980C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6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F560-6B21-472D-A27E-773192B8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4BA3D-07B8-433D-A46C-965B81207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68A1D-2762-4516-8FAD-69494AD7B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167DC-DC6E-4B40-8109-0EACAEEF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DE2B7-A17F-4727-9BE4-F23B1F06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0A306-A65F-4398-B650-78AFF31F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E1D58-6745-4F6B-809C-FBBDAD23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AB810-F831-4EC1-AC25-4C13C6317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439DC-BE0C-4D12-A04A-EE57C91B2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A5C60-193D-4DAD-AB49-D93BAAEC15B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2DD2-96D5-4A34-9D45-5F7CDAD3C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661C6-A192-4C48-A37E-DEDFA9EE2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1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jetbrains.com/rider/download/?section=window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sualstudio.microsoft.com/" TargetMode="External"/><Relationship Id="rId5" Type="http://schemas.openxmlformats.org/officeDocument/2006/relationships/hyperlink" Target="https://dotnet.microsoft.com/en-us/download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Rian Rudianto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594CDC-B886-42B2-9388-90151F75FFEB}"/>
              </a:ext>
            </a:extLst>
          </p:cNvPr>
          <p:cNvSpPr/>
          <p:nvPr/>
        </p:nvSpPr>
        <p:spPr>
          <a:xfrm>
            <a:off x="2876938" y="1642187"/>
            <a:ext cx="6438123" cy="3573625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2876937" y="1642186"/>
            <a:ext cx="6438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Introducing of dot net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New Project</a:t>
            </a:r>
          </a:p>
        </p:txBody>
      </p:sp>
    </p:spTree>
    <p:extLst>
      <p:ext uri="{BB962C8B-B14F-4D97-AF65-F5344CB8AC3E}">
        <p14:creationId xmlns:p14="http://schemas.microsoft.com/office/powerpoint/2010/main" val="23349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Rian Rudianto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0" y="1688839"/>
            <a:ext cx="64381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/>
              <a:t>Before starting this lesson, make sure you have studied the concepts of API and C# programming language.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2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Rian Rudianto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0" y="1688839"/>
            <a:ext cx="643812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dot net?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Dot net or .NET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is a software development platform by Microsoft used to build various types of applications, including web, desktop, mobile, and cloud apps. It supports multiple programming languages like C#, F#, and VB.NET, and provides libraries and tools to streamline the development process.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Rian Rudianto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0" y="1688839"/>
            <a:ext cx="64381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/>
              <a:t>You need to install the .NET SDK and Visual Studio or </a:t>
            </a:r>
            <a:r>
              <a:rPr lang="en-US" dirty="0" err="1"/>
              <a:t>Jetbrains</a:t>
            </a:r>
            <a:r>
              <a:rPr lang="en-US" dirty="0"/>
              <a:t> Rider as the IDE.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SDK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Download .NET (Linux, macOS, and Windows) | .NET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Check dot net version using terminal use command dotnet --version</a:t>
            </a: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Visual Studio : </a:t>
            </a:r>
            <a:r>
              <a:rPr lang="en-US" sz="1400" dirty="0">
                <a:hlinkClick r:id="rId6"/>
              </a:rPr>
              <a:t>Visual Studio: IDE and Code Editor for Software Development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Jetbrains</a:t>
            </a:r>
            <a:r>
              <a:rPr lang="en-US" sz="1400" dirty="0"/>
              <a:t> Rider : </a:t>
            </a:r>
            <a:r>
              <a:rPr lang="en-US" sz="1400" dirty="0">
                <a:hlinkClick r:id="rId7"/>
              </a:rPr>
              <a:t>Download Rider: The Cross-Platform .NET IDE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Rian Rudianto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0" y="1688839"/>
            <a:ext cx="48005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Create New Project 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/>
              <a:t>You can use visual studio to create a new project</a:t>
            </a: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directory for your project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Open Rider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 Solution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Fill in project name and solution name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directory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target framework (using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now net 8)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language (C#)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template (Web API)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B36F5-E37D-43CC-BB30-845172326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029" y="2390893"/>
            <a:ext cx="6195527" cy="301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3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Rian Rudianto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1" y="1688839"/>
            <a:ext cx="31490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Run the app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/>
              <a:t>To run the app you can choose to use http, https or IIS express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653EC-B509-4DC4-A7E7-2B2035B57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756" y="2047729"/>
            <a:ext cx="7907345" cy="42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2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Rian Rudianto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1" y="1688839"/>
            <a:ext cx="314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 Swagger UI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C601D-04CB-412F-B380-0466D6EB7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14" y="2136548"/>
            <a:ext cx="10599576" cy="39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3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Rian Rudianto</dc:creator>
  <cp:lastModifiedBy>Rian Rudianto</cp:lastModifiedBy>
  <cp:revision>9</cp:revision>
  <dcterms:created xsi:type="dcterms:W3CDTF">2025-08-18T01:02:30Z</dcterms:created>
  <dcterms:modified xsi:type="dcterms:W3CDTF">2025-08-18T02:18:02Z</dcterms:modified>
</cp:coreProperties>
</file>