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1" r:id="rId17"/>
    <p:sldId id="282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705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CA8A-1BAD-FD4C-B48E-3201210C3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3138" y="1964267"/>
            <a:ext cx="7736988" cy="2421464"/>
          </a:xfrm>
        </p:spPr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dasar-dasar</a:t>
            </a:r>
            <a:r>
              <a:rPr lang="en-US" dirty="0"/>
              <a:t>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EE5A2-72ED-7546-9F44-542DC9448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PENGAntar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 Deep learning</a:t>
            </a:r>
          </a:p>
          <a:p>
            <a:endParaRPr lang="en-US" sz="2000" dirty="0"/>
          </a:p>
          <a:p>
            <a:r>
              <a:rPr lang="en-US" sz="2000" dirty="0"/>
              <a:t>Rudi </a:t>
            </a:r>
            <a:r>
              <a:rPr lang="en-US" sz="2000" dirty="0" err="1"/>
              <a:t>Gigih</a:t>
            </a:r>
            <a:r>
              <a:rPr lang="en-US" sz="2000" dirty="0"/>
              <a:t> </a:t>
            </a:r>
            <a:r>
              <a:rPr lang="en-US" sz="2000" dirty="0" err="1"/>
              <a:t>prabowo</a:t>
            </a:r>
            <a:r>
              <a:rPr lang="en-US" sz="2000" dirty="0"/>
              <a:t> (56415293)</a:t>
            </a:r>
          </a:p>
        </p:txBody>
      </p:sp>
    </p:spTree>
    <p:extLst>
      <p:ext uri="{BB962C8B-B14F-4D97-AF65-F5344CB8AC3E}">
        <p14:creationId xmlns:p14="http://schemas.microsoft.com/office/powerpoint/2010/main" val="3981066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AAFA-7A90-B446-AE91-8DE99748D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Cek</a:t>
            </a:r>
            <a:r>
              <a:rPr lang="en-US" dirty="0"/>
              <a:t> version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466-E221-EF46-8036-F803B564B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E8D419-B292-7D45-A996-163F74524B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5801" y="2100550"/>
            <a:ext cx="10131425" cy="394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33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9F8C6-1E76-6245-AFBA-5C7757DAF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pip python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305BE3-2412-E24F-A76E-ABD7E4DADC5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1093" y="1953968"/>
            <a:ext cx="6979767" cy="471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059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F123D-8CBF-214F-9B3A-885B57F2F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Dasar-dasar</a:t>
            </a:r>
            <a:r>
              <a:rPr lang="en-US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E76D5-CC00-7F43-8D0D-AFFC261FB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Variabel</a:t>
            </a:r>
            <a:endParaRPr lang="en-US" dirty="0"/>
          </a:p>
          <a:p>
            <a:r>
              <a:rPr lang="en-US" dirty="0"/>
              <a:t>Operator</a:t>
            </a:r>
          </a:p>
          <a:p>
            <a:r>
              <a:rPr lang="en-US" dirty="0" err="1"/>
              <a:t>Tipe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754216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0E14-1D62-0947-9233-591C0FB3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Variabel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50C88-F426-4D48-8415-2C3BB9F63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6"/>
            <a:ext cx="11084168" cy="4176671"/>
          </a:xfrm>
        </p:spPr>
        <p:txBody>
          <a:bodyPr/>
          <a:lstStyle/>
          <a:p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lokasi</a:t>
            </a:r>
            <a:r>
              <a:rPr lang="en-ID" dirty="0"/>
              <a:t> </a:t>
            </a:r>
            <a:r>
              <a:rPr lang="en-ID" dirty="0" err="1"/>
              <a:t>memori</a:t>
            </a:r>
            <a:r>
              <a:rPr lang="en-ID" dirty="0"/>
              <a:t> yang </a:t>
            </a:r>
            <a:r>
              <a:rPr lang="en-ID" dirty="0" err="1"/>
              <a:t>dicadangkan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nilai-nilai</a:t>
            </a:r>
            <a:r>
              <a:rPr lang="en-ID" dirty="0"/>
              <a:t>.</a:t>
            </a:r>
          </a:p>
          <a:p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macam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data.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Python,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mempunyai</a:t>
            </a:r>
            <a:r>
              <a:rPr lang="en-ID" dirty="0"/>
              <a:t> </a:t>
            </a:r>
            <a:r>
              <a:rPr lang="en-ID" dirty="0" err="1"/>
              <a:t>sifat</a:t>
            </a:r>
            <a:r>
              <a:rPr lang="en-ID" dirty="0"/>
              <a:t> yang </a:t>
            </a:r>
            <a:r>
              <a:rPr lang="en-ID" dirty="0" err="1"/>
              <a:t>dinamis</a:t>
            </a:r>
            <a:r>
              <a:rPr lang="en-ID" dirty="0"/>
              <a:t>, </a:t>
            </a:r>
            <a:r>
              <a:rPr lang="en-ID" dirty="0" err="1"/>
              <a:t>artinya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Python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didekralasikan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tertentu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Python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diubah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program </a:t>
            </a:r>
            <a:r>
              <a:rPr lang="en-ID" dirty="0" err="1"/>
              <a:t>dijalankan</a:t>
            </a:r>
            <a:r>
              <a:rPr lang="en-ID" dirty="0"/>
              <a:t>.</a:t>
            </a:r>
          </a:p>
          <a:p>
            <a:r>
              <a:rPr lang="en-ID" dirty="0" err="1"/>
              <a:t>Penulisan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Python </a:t>
            </a:r>
            <a:r>
              <a:rPr lang="en-ID" dirty="0" err="1"/>
              <a:t>sendiri</a:t>
            </a:r>
            <a:r>
              <a:rPr lang="en-ID" dirty="0"/>
              <a:t> juga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aturan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:</a:t>
            </a:r>
          </a:p>
          <a:p>
            <a:pPr lvl="1"/>
            <a:r>
              <a:rPr lang="en-ID" sz="1800" dirty="0" err="1"/>
              <a:t>Karakter</a:t>
            </a:r>
            <a:r>
              <a:rPr lang="en-ID" sz="1800" dirty="0"/>
              <a:t> </a:t>
            </a:r>
            <a:r>
              <a:rPr lang="en-ID" sz="1800" dirty="0" err="1"/>
              <a:t>pertama</a:t>
            </a:r>
            <a:r>
              <a:rPr lang="en-ID" sz="1800" dirty="0"/>
              <a:t> </a:t>
            </a:r>
            <a:r>
              <a:rPr lang="en-ID" sz="1800" dirty="0" err="1"/>
              <a:t>harus</a:t>
            </a:r>
            <a:r>
              <a:rPr lang="en-ID" sz="1800" dirty="0"/>
              <a:t> </a:t>
            </a:r>
            <a:r>
              <a:rPr lang="en-ID" sz="1800" dirty="0" err="1"/>
              <a:t>berupa</a:t>
            </a:r>
            <a:r>
              <a:rPr lang="en-ID" sz="1800" dirty="0"/>
              <a:t> </a:t>
            </a:r>
            <a:r>
              <a:rPr lang="en-ID" sz="1800" dirty="0" err="1"/>
              <a:t>huruf</a:t>
            </a:r>
            <a:r>
              <a:rPr lang="en-ID" sz="1800" dirty="0"/>
              <a:t> </a:t>
            </a:r>
            <a:r>
              <a:rPr lang="en-ID" sz="1800" dirty="0" err="1"/>
              <a:t>atau</a:t>
            </a:r>
            <a:r>
              <a:rPr lang="en-ID" sz="1800" dirty="0"/>
              <a:t> </a:t>
            </a:r>
            <a:r>
              <a:rPr lang="en-ID" sz="1800" dirty="0" err="1"/>
              <a:t>garis</a:t>
            </a:r>
            <a:r>
              <a:rPr lang="en-ID" sz="1800" dirty="0"/>
              <a:t> </a:t>
            </a:r>
            <a:r>
              <a:rPr lang="en-ID" sz="1800" dirty="0" err="1"/>
              <a:t>bawah</a:t>
            </a:r>
            <a:r>
              <a:rPr lang="en-ID" sz="1800" dirty="0"/>
              <a:t>/underscore _</a:t>
            </a:r>
          </a:p>
          <a:p>
            <a:pPr lvl="1"/>
            <a:r>
              <a:rPr lang="en-ID" sz="1800" dirty="0" err="1"/>
              <a:t>Karakter</a:t>
            </a:r>
            <a:r>
              <a:rPr lang="en-ID" sz="1800" dirty="0"/>
              <a:t> </a:t>
            </a:r>
            <a:r>
              <a:rPr lang="en-ID" sz="1800" dirty="0" err="1"/>
              <a:t>selanjutnya</a:t>
            </a:r>
            <a:r>
              <a:rPr lang="en-ID" sz="1800" dirty="0"/>
              <a:t>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berupa</a:t>
            </a:r>
            <a:r>
              <a:rPr lang="en-ID" sz="1800" dirty="0"/>
              <a:t> </a:t>
            </a:r>
            <a:r>
              <a:rPr lang="en-ID" sz="1800" dirty="0" err="1"/>
              <a:t>huruf</a:t>
            </a:r>
            <a:r>
              <a:rPr lang="en-ID" sz="1800" dirty="0"/>
              <a:t>, </a:t>
            </a:r>
            <a:r>
              <a:rPr lang="en-ID" sz="1800" dirty="0" err="1"/>
              <a:t>garis</a:t>
            </a:r>
            <a:r>
              <a:rPr lang="en-ID" sz="1800" dirty="0"/>
              <a:t> </a:t>
            </a:r>
            <a:r>
              <a:rPr lang="en-ID" sz="1800" dirty="0" err="1"/>
              <a:t>bawah</a:t>
            </a:r>
            <a:r>
              <a:rPr lang="en-ID" sz="1800" dirty="0"/>
              <a:t>/underscore _ </a:t>
            </a:r>
            <a:r>
              <a:rPr lang="en-ID" sz="1800" dirty="0" err="1"/>
              <a:t>atau</a:t>
            </a:r>
            <a:r>
              <a:rPr lang="en-ID" sz="1800" dirty="0"/>
              <a:t> </a:t>
            </a:r>
            <a:r>
              <a:rPr lang="en-ID" sz="1800" dirty="0" err="1"/>
              <a:t>angka</a:t>
            </a:r>
            <a:endParaRPr lang="en-ID" sz="1800" dirty="0"/>
          </a:p>
          <a:p>
            <a:pPr lvl="1"/>
            <a:r>
              <a:rPr lang="en-ID" sz="1800" dirty="0" err="1"/>
              <a:t>Karakter</a:t>
            </a:r>
            <a:r>
              <a:rPr lang="en-ID" sz="1800" dirty="0"/>
              <a:t> </a:t>
            </a:r>
            <a:r>
              <a:rPr lang="en-ID" sz="1800" dirty="0" err="1"/>
              <a:t>pada</a:t>
            </a:r>
            <a:r>
              <a:rPr lang="en-ID" sz="1800" dirty="0"/>
              <a:t> </a:t>
            </a:r>
            <a:r>
              <a:rPr lang="en-ID" sz="1800" dirty="0" err="1"/>
              <a:t>nama</a:t>
            </a:r>
            <a:r>
              <a:rPr lang="en-ID" sz="1800" dirty="0"/>
              <a:t> </a:t>
            </a:r>
            <a:r>
              <a:rPr lang="en-ID" sz="1800" dirty="0" err="1"/>
              <a:t>variabel</a:t>
            </a:r>
            <a:r>
              <a:rPr lang="en-ID" sz="1800" dirty="0"/>
              <a:t> </a:t>
            </a:r>
            <a:r>
              <a:rPr lang="en-ID" sz="1800" dirty="0" err="1"/>
              <a:t>bersifat</a:t>
            </a:r>
            <a:r>
              <a:rPr lang="en-ID" sz="1800" dirty="0"/>
              <a:t> </a:t>
            </a:r>
            <a:r>
              <a:rPr lang="en-ID" sz="1800" dirty="0" err="1"/>
              <a:t>sensitif</a:t>
            </a:r>
            <a:r>
              <a:rPr lang="en-ID" sz="1800" dirty="0"/>
              <a:t> (case-</a:t>
            </a:r>
            <a:r>
              <a:rPr lang="en-ID" sz="1800" dirty="0" err="1"/>
              <a:t>sensitif</a:t>
            </a:r>
            <a:r>
              <a:rPr lang="en-ID" sz="1800" dirty="0"/>
              <a:t>). </a:t>
            </a:r>
            <a:r>
              <a:rPr lang="en-ID" sz="1800" dirty="0" err="1"/>
              <a:t>Artinya</a:t>
            </a:r>
            <a:r>
              <a:rPr lang="en-ID" sz="1800" dirty="0"/>
              <a:t> </a:t>
            </a:r>
            <a:r>
              <a:rPr lang="en-ID" sz="1800" dirty="0" err="1"/>
              <a:t>huruf</a:t>
            </a:r>
            <a:r>
              <a:rPr lang="en-ID" sz="1800" dirty="0"/>
              <a:t> </a:t>
            </a:r>
            <a:r>
              <a:rPr lang="en-ID" sz="1800" dirty="0" err="1"/>
              <a:t>kecil</a:t>
            </a:r>
            <a:r>
              <a:rPr lang="en-ID" sz="1800" dirty="0"/>
              <a:t> </a:t>
            </a:r>
            <a:r>
              <a:rPr lang="en-ID" sz="1800" dirty="0" err="1"/>
              <a:t>dan</a:t>
            </a:r>
            <a:r>
              <a:rPr lang="en-ID" sz="1800" dirty="0"/>
              <a:t> </a:t>
            </a:r>
            <a:r>
              <a:rPr lang="en-ID" sz="1800" dirty="0" err="1"/>
              <a:t>huruf</a:t>
            </a:r>
            <a:r>
              <a:rPr lang="en-ID" sz="1800" dirty="0"/>
              <a:t> </a:t>
            </a:r>
            <a:r>
              <a:rPr lang="en-ID" sz="1800" dirty="0" err="1"/>
              <a:t>besar</a:t>
            </a:r>
            <a:r>
              <a:rPr lang="en-ID" sz="1800" dirty="0"/>
              <a:t> </a:t>
            </a:r>
            <a:r>
              <a:rPr lang="en-ID" sz="1800" dirty="0" err="1"/>
              <a:t>dibedakan</a:t>
            </a:r>
            <a:r>
              <a:rPr lang="en-ID" sz="1800" dirty="0"/>
              <a:t>. </a:t>
            </a:r>
            <a:r>
              <a:rPr lang="en-ID" sz="1800" dirty="0" err="1"/>
              <a:t>Sebagai</a:t>
            </a:r>
            <a:r>
              <a:rPr lang="en-ID" sz="1800" dirty="0"/>
              <a:t> </a:t>
            </a:r>
            <a:r>
              <a:rPr lang="en-ID" sz="1800" dirty="0" err="1"/>
              <a:t>contoh</a:t>
            </a:r>
            <a:r>
              <a:rPr lang="en-ID" sz="1800" dirty="0"/>
              <a:t>, </a:t>
            </a:r>
            <a:r>
              <a:rPr lang="en-ID" sz="1800" dirty="0" err="1"/>
              <a:t>variabel</a:t>
            </a:r>
            <a:r>
              <a:rPr lang="en-ID" sz="1800" dirty="0"/>
              <a:t> </a:t>
            </a:r>
            <a:r>
              <a:rPr lang="en-ID" sz="1800" dirty="0" err="1"/>
              <a:t>namaDepan</a:t>
            </a:r>
            <a:r>
              <a:rPr lang="en-ID" sz="1800" dirty="0"/>
              <a:t> </a:t>
            </a:r>
            <a:r>
              <a:rPr lang="en-ID" sz="1800" dirty="0" err="1"/>
              <a:t>dan</a:t>
            </a:r>
            <a:r>
              <a:rPr lang="en-ID" sz="1800" dirty="0"/>
              <a:t> </a:t>
            </a:r>
            <a:r>
              <a:rPr lang="en-ID" sz="1800" dirty="0" err="1"/>
              <a:t>namadepan</a:t>
            </a:r>
            <a:r>
              <a:rPr lang="en-ID" sz="1800" dirty="0"/>
              <a:t> 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variabel</a:t>
            </a:r>
            <a:r>
              <a:rPr lang="en-ID" sz="1800" dirty="0"/>
              <a:t> yang </a:t>
            </a:r>
            <a:r>
              <a:rPr lang="en-ID" sz="1800" dirty="0" err="1"/>
              <a:t>berbeda</a:t>
            </a:r>
            <a:r>
              <a:rPr lang="en-ID" sz="1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563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0E3E-751F-5B4D-9A28-C45927CF0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24FF37-C350-454E-B792-C9EDA5E4E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3559" y="896838"/>
            <a:ext cx="4252134" cy="569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92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58FD-A500-AF43-A9B0-CE37B70F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A1D41-CF66-6840-A971-AB3CED843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/>
              <a:t>Operator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konstruksi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memanipulasi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operan</a:t>
            </a:r>
            <a:r>
              <a:rPr lang="en-ID" dirty="0"/>
              <a:t>.</a:t>
            </a:r>
          </a:p>
          <a:p>
            <a:r>
              <a:rPr lang="en-ID" dirty="0"/>
              <a:t>Bahasa </a:t>
            </a:r>
            <a:r>
              <a:rPr lang="en-ID" dirty="0" err="1"/>
              <a:t>pemrograman</a:t>
            </a:r>
            <a:r>
              <a:rPr lang="en-ID" dirty="0"/>
              <a:t> Python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macam</a:t>
            </a:r>
            <a:r>
              <a:rPr lang="en-ID" dirty="0"/>
              <a:t> operator, </a:t>
            </a:r>
            <a:r>
              <a:rPr lang="en-ID" dirty="0" err="1"/>
              <a:t>diantaranya</a:t>
            </a:r>
            <a:r>
              <a:rPr lang="en-ID" dirty="0"/>
              <a:t> :</a:t>
            </a:r>
          </a:p>
          <a:p>
            <a:pPr lvl="1"/>
            <a:r>
              <a:rPr lang="en-ID" dirty="0"/>
              <a:t>Operator </a:t>
            </a:r>
            <a:r>
              <a:rPr lang="en-ID" dirty="0" err="1"/>
              <a:t>Aritmatika</a:t>
            </a:r>
            <a:endParaRPr lang="en-ID" dirty="0"/>
          </a:p>
          <a:p>
            <a:pPr lvl="1"/>
            <a:r>
              <a:rPr lang="en-ID" dirty="0"/>
              <a:t>Operator </a:t>
            </a:r>
            <a:r>
              <a:rPr lang="en-ID" dirty="0" err="1"/>
              <a:t>Perbandingan</a:t>
            </a:r>
            <a:endParaRPr lang="en-ID" dirty="0"/>
          </a:p>
          <a:p>
            <a:pPr lvl="1"/>
            <a:r>
              <a:rPr lang="en-ID" dirty="0"/>
              <a:t>Operator </a:t>
            </a:r>
            <a:r>
              <a:rPr lang="en-ID" dirty="0" err="1"/>
              <a:t>Penugasan</a:t>
            </a:r>
            <a:endParaRPr lang="en-ID" dirty="0"/>
          </a:p>
          <a:p>
            <a:pPr lvl="1"/>
            <a:r>
              <a:rPr lang="en-ID" dirty="0"/>
              <a:t>Operator </a:t>
            </a:r>
            <a:r>
              <a:rPr lang="en-ID" dirty="0" err="1"/>
              <a:t>Logika</a:t>
            </a:r>
            <a:endParaRPr lang="en-ID" dirty="0"/>
          </a:p>
          <a:p>
            <a:pPr lvl="1"/>
            <a:r>
              <a:rPr lang="en-ID" dirty="0"/>
              <a:t>Operator Bitwise</a:t>
            </a:r>
          </a:p>
          <a:p>
            <a:pPr lvl="1"/>
            <a:r>
              <a:rPr lang="en-ID" dirty="0"/>
              <a:t>Operator </a:t>
            </a:r>
            <a:r>
              <a:rPr lang="en-ID" dirty="0" err="1"/>
              <a:t>Keanggotaan</a:t>
            </a:r>
            <a:endParaRPr lang="en-ID" dirty="0"/>
          </a:p>
          <a:p>
            <a:pPr lvl="1"/>
            <a:r>
              <a:rPr lang="en-ID" dirty="0"/>
              <a:t>Operator </a:t>
            </a:r>
            <a:r>
              <a:rPr lang="en-ID" dirty="0" err="1"/>
              <a:t>Identitas</a:t>
            </a:r>
            <a:endParaRPr lang="en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77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E2F8-5C16-5545-AD87-19D7D943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aritmatika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658E5F-1542-FA4F-A6E5-436153E95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890020"/>
            <a:ext cx="6061103" cy="4615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F5E13B-3EE8-4042-8DDB-816A7FB74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727" y="3521480"/>
            <a:ext cx="4508562" cy="11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74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FB4C8-7F1B-4346-9FA3-2AA7DA95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Perbandingan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AC1FF8-14EB-154A-BBBB-F30D0F1B7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3825" y="3185806"/>
            <a:ext cx="3565441" cy="16206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238A15-1E9F-564D-B799-802AEE754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1719899"/>
            <a:ext cx="6495073" cy="489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28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83483-8DAC-6642-88B4-83659A7CA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893" y="595139"/>
            <a:ext cx="10131425" cy="1456267"/>
          </a:xfrm>
        </p:spPr>
        <p:txBody>
          <a:bodyPr/>
          <a:lstStyle/>
          <a:p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operator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8480C-9A02-144D-AEE3-42F13F909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9A3BCB-2C8B-3D4A-B05C-F26F102AD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485" y="1865633"/>
            <a:ext cx="5392240" cy="483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22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6C3F-80B2-884E-A363-5142EE0BE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90" y="758216"/>
            <a:ext cx="10131425" cy="1456267"/>
          </a:xfrm>
        </p:spPr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C2D43B-15AD-3142-A1BC-F0048EAFA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6575" y="758216"/>
            <a:ext cx="6330040" cy="55487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DA9196-3080-3648-812D-6F5627ADCD67}"/>
              </a:ext>
            </a:extLst>
          </p:cNvPr>
          <p:cNvSpPr txBox="1"/>
          <p:nvPr/>
        </p:nvSpPr>
        <p:spPr>
          <a:xfrm>
            <a:off x="264257" y="1922584"/>
            <a:ext cx="34727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media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memori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menampung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D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/>
              <a:t>Python </a:t>
            </a:r>
            <a:r>
              <a:rPr lang="en-ID" dirty="0" err="1"/>
              <a:t>sendiri</a:t>
            </a:r>
            <a:r>
              <a:rPr lang="en-ID" dirty="0"/>
              <a:t> </a:t>
            </a:r>
            <a:r>
              <a:rPr lang="en-ID" dirty="0" err="1"/>
              <a:t>mempunyai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yang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unik</a:t>
            </a:r>
            <a:r>
              <a:rPr lang="en-ID" dirty="0"/>
              <a:t> </a:t>
            </a:r>
            <a:r>
              <a:rPr lang="en-ID" dirty="0" err="1"/>
              <a:t>bila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bandingkan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yang lain.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D" dirty="0"/>
          </a:p>
          <a:p>
            <a:pPr algn="just"/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Python 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5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4A5D9-85A0-C44A-9F19-77F5ACD6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A5995-0553-DF46-8048-AB0B3E36A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>
              <a:hlinkClick r:id="rId2"/>
            </a:endParaRPr>
          </a:p>
          <a:p>
            <a:r>
              <a:rPr lang="en-ID" dirty="0">
                <a:hlinkClick r:id="rId2"/>
              </a:rPr>
              <a:t>https://www.python.org/downloads/</a:t>
            </a:r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pPr marL="0" indent="0">
              <a:buNone/>
            </a:pPr>
            <a:endParaRPr lang="en-ID" dirty="0"/>
          </a:p>
          <a:p>
            <a:endParaRPr lang="en-ID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4ED30A-D2A6-5E40-90D2-434216E6848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51657" y="2993617"/>
            <a:ext cx="5993911" cy="125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86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9EB85-4D25-C345-8C4C-3A443A268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Percabangan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B01EF-3964-2A4D-9E54-BC95C1DB6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If</a:t>
            </a:r>
          </a:p>
          <a:p>
            <a:r>
              <a:rPr lang="en-US" dirty="0" err="1"/>
              <a:t>Kondisi</a:t>
            </a:r>
            <a:r>
              <a:rPr lang="en-US" dirty="0"/>
              <a:t> If else</a:t>
            </a:r>
          </a:p>
          <a:p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Elif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546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DE6A0-9A7D-9948-96FB-2C3179878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11BAB-93EB-614B-A0C7-4165C3B75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Pengambilan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(</a:t>
            </a:r>
            <a:r>
              <a:rPr lang="en-ID" dirty="0" err="1"/>
              <a:t>kondisi</a:t>
            </a:r>
            <a:r>
              <a:rPr lang="en-ID" dirty="0"/>
              <a:t> if)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mengantisipasi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yang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jalanya</a:t>
            </a:r>
            <a:r>
              <a:rPr lang="en-ID" dirty="0"/>
              <a:t> program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tindakan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diambil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.</a:t>
            </a:r>
          </a:p>
          <a:p>
            <a:r>
              <a:rPr lang="en-ID" dirty="0" err="1"/>
              <a:t>Pada</a:t>
            </a:r>
            <a:r>
              <a:rPr lang="en-ID" dirty="0"/>
              <a:t> python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statement/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diantaranya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 if, else </a:t>
            </a:r>
            <a:r>
              <a:rPr lang="en-ID" dirty="0" err="1"/>
              <a:t>dan</a:t>
            </a:r>
            <a:r>
              <a:rPr lang="en-ID" dirty="0"/>
              <a:t> </a:t>
            </a:r>
            <a:r>
              <a:rPr lang="en-ID" dirty="0" err="1"/>
              <a:t>elif</a:t>
            </a:r>
            <a:r>
              <a:rPr lang="en-ID" dirty="0"/>
              <a:t> </a:t>
            </a:r>
            <a:r>
              <a:rPr lang="en-ID" dirty="0" err="1"/>
              <a:t>Kondisi</a:t>
            </a:r>
            <a:r>
              <a:rPr lang="en-ID" dirty="0"/>
              <a:t> if 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mengeksekusi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bernilai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 True.</a:t>
            </a:r>
          </a:p>
          <a:p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bernilai</a:t>
            </a:r>
            <a:r>
              <a:rPr lang="en-ID" dirty="0"/>
              <a:t> </a:t>
            </a:r>
            <a:r>
              <a:rPr lang="en-ID" dirty="0" err="1"/>
              <a:t>salah</a:t>
            </a:r>
            <a:r>
              <a:rPr lang="en-ID" dirty="0"/>
              <a:t> False </a:t>
            </a:r>
            <a:r>
              <a:rPr lang="en-ID" dirty="0" err="1"/>
              <a:t>maka</a:t>
            </a:r>
            <a:r>
              <a:rPr lang="en-ID" dirty="0"/>
              <a:t> statement/</a:t>
            </a:r>
            <a:r>
              <a:rPr lang="en-ID" dirty="0" err="1"/>
              <a:t>kondisi</a:t>
            </a:r>
            <a:r>
              <a:rPr lang="en-ID" dirty="0"/>
              <a:t> if 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di-</a:t>
            </a:r>
            <a:r>
              <a:rPr lang="en-ID" dirty="0" err="1"/>
              <a:t>eksekusi</a:t>
            </a:r>
            <a:r>
              <a:rPr lang="en-ID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FFBBF8-EF19-5840-886D-759A1F8CB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926" y="3697165"/>
            <a:ext cx="8201654" cy="294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77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2A474-49C3-794B-85D9-BE3DDDFD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If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6EAB2-503D-FD49-A7BB-55DEBB08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Pengambilan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(</a:t>
            </a:r>
            <a:r>
              <a:rPr lang="en-ID" dirty="0" err="1"/>
              <a:t>kondisi</a:t>
            </a:r>
            <a:r>
              <a:rPr lang="en-ID" dirty="0"/>
              <a:t> if else)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tindakan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diambil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juga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tindakan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diambil</a:t>
            </a:r>
            <a:r>
              <a:rPr lang="en-ID" dirty="0"/>
              <a:t>/</a:t>
            </a:r>
            <a:r>
              <a:rPr lang="en-ID" dirty="0" err="1"/>
              <a:t>dijalankan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.</a:t>
            </a:r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EC510-C838-954D-A4B9-F673AA6A1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634" y="3441700"/>
            <a:ext cx="89535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60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DF5A-2352-8347-86C8-118A6E6B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5C321-13A1-094F-9C54-A4DA337BF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18636"/>
            <a:ext cx="7004537" cy="3649133"/>
          </a:xfrm>
        </p:spPr>
        <p:txBody>
          <a:bodyPr/>
          <a:lstStyle/>
          <a:p>
            <a:pPr algn="just"/>
            <a:r>
              <a:rPr lang="en-ID" dirty="0" err="1"/>
              <a:t>Pengambilan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(</a:t>
            </a:r>
            <a:r>
              <a:rPr lang="en-ID" dirty="0" err="1"/>
              <a:t>kondisi</a:t>
            </a:r>
            <a:r>
              <a:rPr lang="en-ID" dirty="0"/>
              <a:t> if </a:t>
            </a:r>
            <a:r>
              <a:rPr lang="en-ID" dirty="0" err="1"/>
              <a:t>elif</a:t>
            </a:r>
            <a:r>
              <a:rPr lang="en-ID" dirty="0"/>
              <a:t>)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lanjutan</a:t>
            </a:r>
            <a:r>
              <a:rPr lang="en-ID" dirty="0"/>
              <a:t>/</a:t>
            </a:r>
            <a:r>
              <a:rPr lang="en-ID" dirty="0" err="1"/>
              <a:t>percabangan</a:t>
            </a:r>
            <a:r>
              <a:rPr lang="en-ID" dirty="0"/>
              <a:t> </a:t>
            </a:r>
            <a:r>
              <a:rPr lang="en-ID" dirty="0" err="1"/>
              <a:t>logika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“</a:t>
            </a:r>
            <a:r>
              <a:rPr lang="en-ID" dirty="0" err="1"/>
              <a:t>kondisi</a:t>
            </a:r>
            <a:r>
              <a:rPr lang="en-ID" dirty="0"/>
              <a:t> if”.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elif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program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menyeleksi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kemungkinan</a:t>
            </a:r>
            <a:r>
              <a:rPr lang="en-ID" dirty="0"/>
              <a:t>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. </a:t>
            </a:r>
            <a:r>
              <a:rPr lang="en-ID" dirty="0" err="1"/>
              <a:t>Hampir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“else”, </a:t>
            </a:r>
            <a:r>
              <a:rPr lang="en-ID" dirty="0" err="1"/>
              <a:t>bedanya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“</a:t>
            </a:r>
            <a:r>
              <a:rPr lang="en-ID" dirty="0" err="1"/>
              <a:t>elif</a:t>
            </a:r>
            <a:r>
              <a:rPr lang="en-ID" dirty="0"/>
              <a:t>”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.</a:t>
            </a:r>
          </a:p>
          <a:p>
            <a:pPr algn="just"/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0DE320-063C-EA4D-8E10-142B000F5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485" y="1282405"/>
            <a:ext cx="4021992" cy="517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81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CA371-BB2F-874D-89B8-41DFE42B0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Perulangan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3920D-9B42-D441-BCBB-A7EC98B26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Python </a:t>
            </a:r>
            <a:r>
              <a:rPr lang="en-ID" dirty="0" err="1"/>
              <a:t>pengulangan</a:t>
            </a:r>
            <a:r>
              <a:rPr lang="en-ID" dirty="0"/>
              <a:t> </a:t>
            </a:r>
            <a:r>
              <a:rPr lang="en-ID" dirty="0" err="1"/>
              <a:t>dibagi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3 </a:t>
            </a:r>
            <a:r>
              <a:rPr lang="en-ID" dirty="0" err="1"/>
              <a:t>bagian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:</a:t>
            </a:r>
          </a:p>
          <a:p>
            <a:pPr lvl="1"/>
            <a:r>
              <a:rPr lang="en-ID" dirty="0"/>
              <a:t>While Loop</a:t>
            </a:r>
          </a:p>
          <a:p>
            <a:pPr lvl="1"/>
            <a:r>
              <a:rPr lang="en-ID" dirty="0"/>
              <a:t>For Loop</a:t>
            </a:r>
          </a:p>
          <a:p>
            <a:pPr lvl="1"/>
            <a:r>
              <a:rPr lang="en-ID" dirty="0"/>
              <a:t>Nested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350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A1A3-599A-1142-BD3D-34DA500F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B7AED-A602-2841-B781-C362A29E3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Pengulangan</a:t>
            </a:r>
            <a:r>
              <a:rPr lang="en-ID" dirty="0"/>
              <a:t> While Loop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Python </a:t>
            </a:r>
            <a:r>
              <a:rPr lang="en-ID" dirty="0" err="1"/>
              <a:t>dieksesusi</a:t>
            </a:r>
            <a:r>
              <a:rPr lang="en-ID" dirty="0"/>
              <a:t> statement </a:t>
            </a:r>
            <a:r>
              <a:rPr lang="en-ID" dirty="0" err="1"/>
              <a:t>berkali</a:t>
            </a:r>
            <a:r>
              <a:rPr lang="en-ID" dirty="0"/>
              <a:t>-kali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bernilai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 True.</a:t>
            </a:r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br>
              <a:rPr lang="en-ID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6822B5-0460-B34B-8FFC-A6886ECF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07" y="3378200"/>
            <a:ext cx="89916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16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EE7-096E-3C49-85CA-A9A7A0DB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1BA7A-D79B-184C-A05E-47BB8356E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Pengulangan</a:t>
            </a:r>
            <a:r>
              <a:rPr lang="en-ID" dirty="0"/>
              <a:t> for </a:t>
            </a:r>
            <a:r>
              <a:rPr lang="en-ID" dirty="0" err="1"/>
              <a:t>pada</a:t>
            </a:r>
            <a:r>
              <a:rPr lang="en-ID" dirty="0"/>
              <a:t> Python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kemampuan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mengulangi</a:t>
            </a:r>
            <a:r>
              <a:rPr lang="en-ID" dirty="0"/>
              <a:t> item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apapun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 list </a:t>
            </a:r>
            <a:r>
              <a:rPr lang="en-ID" dirty="0" err="1"/>
              <a:t>atau</a:t>
            </a:r>
            <a:r>
              <a:rPr lang="en-ID" dirty="0"/>
              <a:t> string.</a:t>
            </a:r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84A12B-6CEE-8D47-934F-E56DDCCAC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963" y="3086100"/>
            <a:ext cx="72771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80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E2B-7F02-8841-950B-3A90E667A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24318-BC89-754E-A776-034EE95D6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Bahasa </a:t>
            </a:r>
            <a:r>
              <a:rPr lang="en-ID" dirty="0" err="1"/>
              <a:t>pemrograman</a:t>
            </a:r>
            <a:r>
              <a:rPr lang="en-ID" dirty="0"/>
              <a:t> Python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lingkaran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loop lain.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menggambarkan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</a:t>
            </a:r>
          </a:p>
          <a:p>
            <a:r>
              <a:rPr lang="en-ID" dirty="0" err="1"/>
              <a:t>Dibawah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Nested Loop.</a:t>
            </a:r>
          </a:p>
          <a:p>
            <a:endParaRPr lang="en-ID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FE01C1-4D02-BC4A-A476-20CF97D2F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763" y="3185257"/>
            <a:ext cx="66675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2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E91F-A8AB-9441-B435-11976ECFB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15684B-78C1-B34E-8B42-A91E0CFE25E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8651" y="2065867"/>
            <a:ext cx="7165724" cy="466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2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990B-8232-CA43-8223-B57EF16E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7EE23-656C-2047-AD79-754071160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2AA445-ABFC-C743-ACB0-62A6306A16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94016" y="1907605"/>
            <a:ext cx="8114993" cy="461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04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EDD00-0C89-D441-9F71-C07E2294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FCB17-D02C-874A-981A-651388C2E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EFADA0-8AD1-DF42-A94B-0B6C4425CE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29472" y="1746738"/>
            <a:ext cx="6837975" cy="491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6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AACD9-4683-AD4A-8F86-820872964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0B87D-9482-3442-AD3B-3C6CFBCE1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802614-CE6B-E44D-9981-5F22BFAEA7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87663" y="2449440"/>
            <a:ext cx="5727700" cy="202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1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C315D-B011-E94A-92AB-1CC0C184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777FF-6811-4447-85C9-592A97199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BF06A0-C4E5-6E43-8BBA-F63DE736A3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35067" y="2142067"/>
            <a:ext cx="6232891" cy="439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1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532F0-0627-2F47-ABEE-4DCF1D31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85BE1-7AF1-654C-BBBD-87B19BEC0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92A088-9444-734F-9F79-31BE9ADCF4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79065" y="2142067"/>
            <a:ext cx="6544895" cy="451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35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DC1F-9A2D-EA45-B424-EF7DA39EA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34572-F562-3848-B813-8766FA180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2A1DA2-A015-5A41-9501-80C8537FE6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46437" y="2142067"/>
            <a:ext cx="6010152" cy="416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1752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106</TotalTime>
  <Words>422</Words>
  <Application>Microsoft Macintosh PowerPoint</Application>
  <PresentationFormat>Widescreen</PresentationFormat>
  <Paragraphs>106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Celestial</vt:lpstr>
      <vt:lpstr>Instalasi dan dasar-dasar python</vt:lpstr>
      <vt:lpstr>Instalasi python</vt:lpstr>
      <vt:lpstr>Instalasi python</vt:lpstr>
      <vt:lpstr>Instalasi python</vt:lpstr>
      <vt:lpstr>Instalasi python</vt:lpstr>
      <vt:lpstr>Instalasi python</vt:lpstr>
      <vt:lpstr>Instalasi python</vt:lpstr>
      <vt:lpstr>Instalasi python</vt:lpstr>
      <vt:lpstr>Instalasi python</vt:lpstr>
      <vt:lpstr>Cek version python</vt:lpstr>
      <vt:lpstr>Install pip python</vt:lpstr>
      <vt:lpstr>Dasar-dasar python</vt:lpstr>
      <vt:lpstr>Variabel</vt:lpstr>
      <vt:lpstr>Contoh Variabel</vt:lpstr>
      <vt:lpstr>Operator python</vt:lpstr>
      <vt:lpstr>Operator aritmatika</vt:lpstr>
      <vt:lpstr>Operator Perbandingan</vt:lpstr>
      <vt:lpstr>Prioritas eksekusi operator</vt:lpstr>
      <vt:lpstr>Tipe data</vt:lpstr>
      <vt:lpstr>Percabangan</vt:lpstr>
      <vt:lpstr>Kondisi if</vt:lpstr>
      <vt:lpstr>Kondisi If Else</vt:lpstr>
      <vt:lpstr>Kondisi Elif</vt:lpstr>
      <vt:lpstr>Perulangan</vt:lpstr>
      <vt:lpstr>While loop</vt:lpstr>
      <vt:lpstr>For Loop</vt:lpstr>
      <vt:lpstr>Nested Loop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Instalasi dan dasar python</dc:title>
  <dc:creator>Microsoft Office User</dc:creator>
  <cp:lastModifiedBy>Microsoft Office User</cp:lastModifiedBy>
  <cp:revision>11</cp:revision>
  <dcterms:created xsi:type="dcterms:W3CDTF">2019-03-23T09:04:26Z</dcterms:created>
  <dcterms:modified xsi:type="dcterms:W3CDTF">2019-03-23T10:50:59Z</dcterms:modified>
</cp:coreProperties>
</file>