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6378278-2D58-4DFB-AD14-A9DF43B964F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875D-CD30-8FCE-8501-887CF53C6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CEA0AA-AEDA-B931-6C8A-4FF073BA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C289F-7357-34AD-4FCF-2F33072C5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DAD1C-F7EE-6B13-C0EC-46F95D40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E0AA5-0E97-DA48-F6BD-5C60D914A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531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E6954-488E-6C0C-CDA8-F7BBE24B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B3AC3A-CBFE-B178-8700-8FA228AEA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F1FFF-0040-3103-3481-7B388FF8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2E24E-26D8-9834-9509-40EFF945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49E6-9768-C1B3-1454-FCE00ADD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25257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BAD58-0D0F-5A32-6BC3-5CD79DCE8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75748F-802E-856E-EC9B-0A1AB1743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C677-B4E3-ED80-2744-D1BEF2E17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CB0A2-A7E4-87DD-CC07-E637140A6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249DA-F901-FE4A-9CB1-60CB67BF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453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0AEF-BF62-B242-4DF4-FBB16DA0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4D10-C497-7069-4DAB-015939FA3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35B1-F08F-4E9D-8F1B-D9D797103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6BA4-1CB5-2B4D-CCF9-9D2A4F1C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BBD2B-9464-6BB1-F2B4-80E19A38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8842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A66E8-BB1E-2B2B-B488-F74F2D664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41B9C-772F-9DF7-5255-BF577C2D8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880A2-CA80-B72B-FEFB-5E631295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9189-0074-0BEE-04E1-67729EC69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B5928-5026-696C-83D5-010F042E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052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B5CD-EC97-63C1-2A7D-0A8F60D8E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2FA98-8F8E-D7C8-117C-F626F927A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19491-A8C1-9B06-4E5A-C2E570C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6D240-F4F1-8EAB-D780-4CFCE770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E6E1E-3388-1383-C681-22823026C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91891-EAF5-D40C-F3E7-E726CEB0B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210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1466-FD43-ACC6-A690-C0E4B3F1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C4F08-83A6-D0B6-7962-0C1C97FC0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D5998-CBBD-CE58-B1E3-A10D0A305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570B6-4E8C-84A3-B07B-8A1A60848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9DB209-DF2D-DFA9-2675-0435FCD6ED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28568-781D-8A45-5EBC-55ECB4E57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C6520-3FFD-BAC7-3876-46D4C27E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0CB6C-F153-A409-A022-404AC1C9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6797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8F7E-077F-7522-48FA-294D0686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1FEBD-5E2C-7864-7B70-0075AD3A2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345D26-10D0-AC2A-B6C5-AF5D8BD62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BCAD0-299A-F1CB-5F76-74623AE01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759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445F6-8860-71F7-64A3-9C90002F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98E43-3CE3-28F8-23F1-D8498F3E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EA3CE-AADF-D896-BD0C-DF5DF22B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8261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256D-16C1-F4EB-61FC-074472C5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494AA-FA0D-E704-7807-07699130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055C8D-5586-8C8B-52E9-C2162A5E3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5FE58-ED28-35AE-D726-595D67FA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6D398-4832-8771-F2E7-83069F6D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34796-728F-17C5-D1F9-A4B0DDAA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042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65FC-3DE8-A871-0848-9D0D8DE44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8AD13D-8370-953F-7864-12BB3ABE0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C32C9-58E5-8981-0AFE-D2DEDC966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2B61B-8A72-EBEE-96CA-314ECF59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E9056-512B-DF05-B3A2-48F89979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82CED-C943-E341-F151-11897A06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31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7B35D-AF86-4B4A-C36B-D275104E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4ADB-2AFB-F8DF-9C04-7CB1776E2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0C39-8B03-A2C4-8DBC-7B85CBB08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04E31-EC04-4487-A399-05687CAEA44A}" type="datetimeFigureOut">
              <a:rPr lang="en-ZA" smtClean="0"/>
              <a:t>2025/07/07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1DE24-2EF9-7670-1229-F418B424C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DCC5-ACCC-B7EC-E068-19CA703C8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0837C-1C89-4A42-8325-42260BAE6E6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38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rudigroblerZA/PartsTrac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udigroblerZA/PartsTracker.gi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:8081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E4BF0-D9F9-6B7B-38C1-554320C82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b="1" dirty="0" err="1"/>
              <a:t>Parts</a:t>
            </a:r>
            <a:r>
              <a:rPr lang="en-ZA" dirty="0" err="1"/>
              <a:t>Tracker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90A31-C3B9-59D3-6DB8-F8B76C715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ZA" dirty="0"/>
              <a:t>Rudi Grobler</a:t>
            </a:r>
          </a:p>
        </p:txBody>
      </p:sp>
    </p:spTree>
    <p:extLst>
      <p:ext uri="{BB962C8B-B14F-4D97-AF65-F5344CB8AC3E}">
        <p14:creationId xmlns:p14="http://schemas.microsoft.com/office/powerpoint/2010/main" val="30634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569F3-8819-1394-3A22-F6A86A0F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Before you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F659A-198C-EE55-B11F-207CF56A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Make sure the following is installed:</a:t>
            </a:r>
          </a:p>
          <a:p>
            <a:pPr lvl="1"/>
            <a:r>
              <a:rPr lang="en-ZA" dirty="0"/>
              <a:t>Git</a:t>
            </a:r>
          </a:p>
          <a:p>
            <a:pPr lvl="1"/>
            <a:r>
              <a:rPr lang="en-ZA" dirty="0"/>
              <a:t>Docker</a:t>
            </a:r>
          </a:p>
          <a:p>
            <a:pPr lvl="1"/>
            <a:r>
              <a:rPr lang="en-ZA" dirty="0"/>
              <a:t>IDE – Either VS Code or VS 2022</a:t>
            </a:r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635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589A-B3EC-BF07-8AD8-78ADCC95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28D3-C00F-A6C6-231D-EE655F40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Go to GitHub and clone the repository</a:t>
            </a:r>
          </a:p>
          <a:p>
            <a:pPr lvl="1"/>
            <a:r>
              <a:rPr lang="en-ZA" dirty="0">
                <a:hlinkClick r:id="rId2"/>
              </a:rPr>
              <a:t>https://github.com/rudigroblerZA/PartsTracker</a:t>
            </a:r>
            <a:endParaRPr lang="en-ZA" dirty="0"/>
          </a:p>
          <a:p>
            <a:pPr lvl="1"/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752D9-67F2-2A52-74EB-5F3CFC694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3867"/>
            <a:ext cx="4236824" cy="23158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2B17E6-28B9-8D81-E460-03E3ADE08F8B}"/>
              </a:ext>
            </a:extLst>
          </p:cNvPr>
          <p:cNvSpPr txBox="1"/>
          <p:nvPr/>
        </p:nvSpPr>
        <p:spPr>
          <a:xfrm>
            <a:off x="838200" y="5678531"/>
            <a:ext cx="765626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ZA" dirty="0">
                <a:latin typeface="Consolas" panose="020B0609020204030204" pitchFamily="49" charset="0"/>
              </a:rPr>
              <a:t>git clone </a:t>
            </a:r>
            <a:r>
              <a:rPr lang="en-ZA" dirty="0">
                <a:latin typeface="Consolas" panose="020B0609020204030204" pitchFamily="49" charset="0"/>
                <a:hlinkClick r:id="rId4"/>
              </a:rPr>
              <a:t>https://github.com/rudigroblerZA/PartsTracker.git</a:t>
            </a:r>
            <a:endParaRPr lang="en-ZA" dirty="0">
              <a:latin typeface="Consolas" panose="020B0609020204030204" pitchFamily="49" charset="0"/>
            </a:endParaRPr>
          </a:p>
          <a:p>
            <a:r>
              <a:rPr lang="en-ZA" dirty="0">
                <a:latin typeface="Consolas" panose="020B0609020204030204" pitchFamily="49" charset="0"/>
              </a:rPr>
              <a:t>cd .\</a:t>
            </a:r>
            <a:r>
              <a:rPr lang="en-ZA" dirty="0" err="1">
                <a:latin typeface="Consolas" panose="020B0609020204030204" pitchFamily="49" charset="0"/>
              </a:rPr>
              <a:t>PartsTracker</a:t>
            </a:r>
            <a:r>
              <a:rPr lang="en-ZA" dirty="0">
                <a:latin typeface="Consolas" panose="020B0609020204030204" pitchFamily="49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95453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D87-E70A-860B-8FE4-5AFBC75F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Build &amp;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FCB9-7B88-AC93-97A7-6DC22B7F7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First pull and build all the docker images</a:t>
            </a:r>
          </a:p>
          <a:p>
            <a:endParaRPr lang="en-ZA" dirty="0"/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Once build, you can run it</a:t>
            </a:r>
          </a:p>
          <a:p>
            <a:endParaRPr lang="en-ZA" dirty="0"/>
          </a:p>
          <a:p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8F13BB-D174-304A-A854-26AA40F940E2}"/>
              </a:ext>
            </a:extLst>
          </p:cNvPr>
          <p:cNvSpPr txBox="1"/>
          <p:nvPr/>
        </p:nvSpPr>
        <p:spPr>
          <a:xfrm>
            <a:off x="838200" y="2569944"/>
            <a:ext cx="765626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Consolas" panose="020B0609020204030204" pitchFamily="49" charset="0"/>
              </a:rPr>
              <a:t>docker-compose build</a:t>
            </a:r>
          </a:p>
          <a:p>
            <a:r>
              <a:rPr lang="en-ZA" dirty="0">
                <a:latin typeface="Consolas" panose="020B0609020204030204" pitchFamily="49" charset="0"/>
              </a:rPr>
              <a:t>docker-compose pull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FB450A-1C35-6802-F803-36DFE31293F0}"/>
              </a:ext>
            </a:extLst>
          </p:cNvPr>
          <p:cNvSpPr txBox="1"/>
          <p:nvPr/>
        </p:nvSpPr>
        <p:spPr>
          <a:xfrm>
            <a:off x="838200" y="4846419"/>
            <a:ext cx="765626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Consolas" panose="020B0609020204030204" pitchFamily="49" charset="0"/>
              </a:rPr>
              <a:t>docker-compose up</a:t>
            </a:r>
          </a:p>
        </p:txBody>
      </p:sp>
    </p:spTree>
    <p:extLst>
      <p:ext uri="{BB962C8B-B14F-4D97-AF65-F5344CB8AC3E}">
        <p14:creationId xmlns:p14="http://schemas.microsoft.com/office/powerpoint/2010/main" val="1882505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0852-BE64-746B-1DBD-7DA2542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WebApi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7FAB1-9A42-DF4D-FBD3-DF0911AE3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Navigate to </a:t>
            </a:r>
            <a:r>
              <a:rPr lang="en-ZA" dirty="0">
                <a:hlinkClick r:id="rId2"/>
              </a:rPr>
              <a:t>http://localhost:8080</a:t>
            </a:r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5EE67-8A81-4087-B0C1-56EA42BBD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06" y="2514074"/>
            <a:ext cx="5169794" cy="397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15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0B9A5-38F0-621F-E18E-B343FE7DE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D2A6-2F90-E698-7778-3E40F568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1784F-B915-4DFB-F716-29020520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Navigate to </a:t>
            </a:r>
            <a:r>
              <a:rPr lang="en-ZA" dirty="0">
                <a:hlinkClick r:id="rId2"/>
              </a:rPr>
              <a:t>http://localhost:8081</a:t>
            </a:r>
            <a:endParaRPr lang="en-ZA" dirty="0"/>
          </a:p>
          <a:p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5C9BE-920F-FE3B-FAED-588BC4D4E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5" y="2504032"/>
            <a:ext cx="5191125" cy="317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5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14B4-3168-D4F9-A4E1-2BD3A6D5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Build and Test via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91A9-BF39-5B51-A23D-0EB0A4BBE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You can also build and test the solution via CLI</a:t>
            </a:r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67359-40BE-DCAC-073E-AF161FFB1E01}"/>
              </a:ext>
            </a:extLst>
          </p:cNvPr>
          <p:cNvSpPr txBox="1"/>
          <p:nvPr/>
        </p:nvSpPr>
        <p:spPr>
          <a:xfrm>
            <a:off x="838200" y="2569944"/>
            <a:ext cx="765626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ZA" dirty="0">
                <a:latin typeface="Consolas" panose="020B0609020204030204" pitchFamily="49" charset="0"/>
              </a:rPr>
              <a:t>dotnet build ./PartsTracker.sln</a:t>
            </a:r>
          </a:p>
          <a:p>
            <a:r>
              <a:rPr lang="en-ZA" dirty="0">
                <a:latin typeface="Consolas" panose="020B0609020204030204" pitchFamily="49" charset="0"/>
              </a:rPr>
              <a:t>dotnet test ./PartsTracker.sln</a:t>
            </a:r>
          </a:p>
        </p:txBody>
      </p:sp>
    </p:spTree>
    <p:extLst>
      <p:ext uri="{BB962C8B-B14F-4D97-AF65-F5344CB8AC3E}">
        <p14:creationId xmlns:p14="http://schemas.microsoft.com/office/powerpoint/2010/main" val="2686869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16D1F-AA0A-6279-8E16-36CEAD75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B77CAB-614D-B0F4-5CD3-62DBBF7D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892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PartsTracker</vt:lpstr>
      <vt:lpstr>Before you start</vt:lpstr>
      <vt:lpstr>Getting Started</vt:lpstr>
      <vt:lpstr>Build &amp; Run</vt:lpstr>
      <vt:lpstr>WebApi</vt:lpstr>
      <vt:lpstr>UI</vt:lpstr>
      <vt:lpstr>Build and Test via CLI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Rudi Grobler</dc:creator>
  <cp:lastModifiedBy>Rudi Grobler</cp:lastModifiedBy>
  <cp:revision>1</cp:revision>
  <dcterms:created xsi:type="dcterms:W3CDTF">2025-07-07T15:12:26Z</dcterms:created>
  <dcterms:modified xsi:type="dcterms:W3CDTF">2025-07-07T15:12:27Z</dcterms:modified>
</cp:coreProperties>
</file>