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378278-2D58-4DFB-AD14-A9DF43B964FC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875D-CD30-8FCE-8501-887CF53C6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EA0AA-AEDA-B931-6C8A-4FF073BA0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289F-7357-34AD-4FCF-2F33072C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DAD1C-F7EE-6B13-C0EC-46F95D40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E0AA5-0E97-DA48-F6BD-5C60D914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531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6954-488E-6C0C-CDA8-F7BBE24B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3AC3A-CBFE-B178-8700-8FA228AEA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1FFF-0040-3103-3481-7B388FF8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2E24E-26D8-9834-9509-40EFF945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49E6-9768-C1B3-1454-FCE00ADD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525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BAD58-0D0F-5A32-6BC3-5CD79DCE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5748F-802E-856E-EC9B-0A1AB1743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C677-B4E3-ED80-2744-D1BEF2E1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CB0A2-A7E4-87DD-CC07-E637140A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249DA-F901-FE4A-9CB1-60CB67BF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53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0AEF-BF62-B242-4DF4-FBB16DA0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4D10-C497-7069-4DAB-015939FA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35B1-F08F-4E9D-8F1B-D9D79710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6BA4-1CB5-2B4D-CCF9-9D2A4F1C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BD2B-9464-6BB1-F2B4-80E19A38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84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66E8-BB1E-2B2B-B488-F74F2D6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41B9C-772F-9DF7-5255-BF577C2D8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880A2-CA80-B72B-FEFB-5E63129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9189-0074-0BEE-04E1-67729EC6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5928-5026-696C-83D5-010F042E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052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B5CD-EC97-63C1-2A7D-0A8F60D8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FA98-8F8E-D7C8-117C-F626F927A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19491-A8C1-9B06-4E5A-C2E570C7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6D240-F4F1-8EAB-D780-4CFCE770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E6E1E-3388-1383-C681-22823026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91891-EAF5-D40C-F3E7-E726CEB0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10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1466-FD43-ACC6-A690-C0E4B3F1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C4F08-83A6-D0B6-7962-0C1C97FC0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D5998-CBBD-CE58-B1E3-A10D0A30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570B6-4E8C-84A3-B07B-8A1A60848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DB209-DF2D-DFA9-2675-0435FCD6E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28568-781D-8A45-5EBC-55ECB4E5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C6520-3FFD-BAC7-3876-46D4C27E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0CB6C-F153-A409-A022-404AC1C9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797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8F7E-077F-7522-48FA-294D0686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1FEBD-5E2C-7864-7B70-0075AD3A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45D26-10D0-AC2A-B6C5-AF5D8BD6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BCAD0-299A-F1CB-5F76-74623AE0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759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445F6-8860-71F7-64A3-9C90002F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98E43-3CE3-28F8-23F1-D8498F3E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EA3CE-AADF-D896-BD0C-DF5DF22B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261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256D-16C1-F4EB-61FC-074472C5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94AA-FA0D-E704-7807-07699130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55C8D-5586-8C8B-52E9-C2162A5E3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5FE58-ED28-35AE-D726-595D67FA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D398-4832-8771-F2E7-83069F6D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4796-728F-17C5-D1F9-A4B0DDAA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042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65FC-3DE8-A871-0848-9D0D8DE4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AD13D-8370-953F-7864-12BB3ABE0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C32C9-58E5-8981-0AFE-D2DEDC966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2B61B-8A72-EBEE-96CA-314ECF59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E9056-512B-DF05-B3A2-48F89979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82CED-C943-E341-F151-11897A06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31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7B35D-AF86-4B4A-C36B-D275104E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54ADB-2AFB-F8DF-9C04-7CB1776E2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0C39-8B03-A2C4-8DBC-7B85CBB08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DE24-2EF9-7670-1229-F418B424C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2DCC5-ACCC-B7EC-E068-19CA703C8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38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4BF0-D9F9-6B7B-38C1-554320C82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b="1" dirty="0" err="1"/>
              <a:t>Parts</a:t>
            </a:r>
            <a:r>
              <a:rPr lang="en-ZA" dirty="0" err="1"/>
              <a:t>Tracker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90A31-C3B9-59D3-6DB8-F8B76C715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Rudi Grobler</a:t>
            </a:r>
          </a:p>
        </p:txBody>
      </p:sp>
    </p:spTree>
    <p:extLst>
      <p:ext uri="{BB962C8B-B14F-4D97-AF65-F5344CB8AC3E}">
        <p14:creationId xmlns:p14="http://schemas.microsoft.com/office/powerpoint/2010/main" val="30634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69F3-8819-1394-3A22-F6A86A0F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High Level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FF0F1-D0B1-697B-B564-2F3D44C4254B}"/>
              </a:ext>
            </a:extLst>
          </p:cNvPr>
          <p:cNvSpPr/>
          <p:nvPr/>
        </p:nvSpPr>
        <p:spPr>
          <a:xfrm>
            <a:off x="1441174" y="2951921"/>
            <a:ext cx="3210339" cy="596348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8E4A29-9517-4BC2-A6EE-6CFC756398EE}"/>
              </a:ext>
            </a:extLst>
          </p:cNvPr>
          <p:cNvSpPr/>
          <p:nvPr/>
        </p:nvSpPr>
        <p:spPr>
          <a:xfrm>
            <a:off x="1441174" y="3994494"/>
            <a:ext cx="3210339" cy="5963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WebApi</a:t>
            </a:r>
            <a:endParaRPr lang="en-ZA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3D9B0C8-A9DC-E6B3-18AD-9DD868C18756}"/>
              </a:ext>
            </a:extLst>
          </p:cNvPr>
          <p:cNvSpPr/>
          <p:nvPr/>
        </p:nvSpPr>
        <p:spPr>
          <a:xfrm>
            <a:off x="2484782" y="5208104"/>
            <a:ext cx="1123122" cy="1351722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93B603-B514-9344-F0AD-71936EC8ADF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046344" y="3548269"/>
            <a:ext cx="0" cy="44622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B398C5-FC48-C23B-A368-B366112DC054}"/>
              </a:ext>
            </a:extLst>
          </p:cNvPr>
          <p:cNvCxnSpPr>
            <a:stCxn id="7" idx="2"/>
            <a:endCxn id="8" idx="1"/>
          </p:cNvCxnSpPr>
          <p:nvPr/>
        </p:nvCxnSpPr>
        <p:spPr>
          <a:xfrm flipH="1">
            <a:off x="3046343" y="4590842"/>
            <a:ext cx="1" cy="61726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BBE83D3-88B7-DE27-B16B-1989938D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101" y="2421796"/>
            <a:ext cx="3391194" cy="374174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D3CCF-C6BD-F43F-A368-C86C56E22E30}"/>
              </a:ext>
            </a:extLst>
          </p:cNvPr>
          <p:cNvCxnSpPr/>
          <p:nvPr/>
        </p:nvCxnSpPr>
        <p:spPr>
          <a:xfrm flipH="1" flipV="1">
            <a:off x="4830418" y="3260034"/>
            <a:ext cx="3230217" cy="96409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B5B1BA-A13D-B517-D23F-B2DF8CAEBF6E}"/>
              </a:ext>
            </a:extLst>
          </p:cNvPr>
          <p:cNvCxnSpPr/>
          <p:nvPr/>
        </p:nvCxnSpPr>
        <p:spPr>
          <a:xfrm flipH="1" flipV="1">
            <a:off x="4830418" y="4224130"/>
            <a:ext cx="3091069" cy="3667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F41F46-6564-AE17-73E3-B5CE2A73C07F}"/>
              </a:ext>
            </a:extLst>
          </p:cNvPr>
          <p:cNvSpPr txBox="1"/>
          <p:nvPr/>
        </p:nvSpPr>
        <p:spPr>
          <a:xfrm>
            <a:off x="838200" y="1409910"/>
            <a:ext cx="10289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My solution is a very simple "microservices-inspired" architecture, with a .NET Web API backend, a separate UI, and infrastructure as code (</a:t>
            </a:r>
            <a:r>
              <a:rPr lang="en-ZA" dirty="0" err="1"/>
              <a:t>IaC</a:t>
            </a:r>
            <a:r>
              <a:rPr lang="en-ZA" dirty="0"/>
              <a:t>) managed via Terraform</a:t>
            </a:r>
          </a:p>
        </p:txBody>
      </p:sp>
    </p:spTree>
    <p:extLst>
      <p:ext uri="{BB962C8B-B14F-4D97-AF65-F5344CB8AC3E}">
        <p14:creationId xmlns:p14="http://schemas.microsoft.com/office/powerpoint/2010/main" val="23563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9024-9FAC-D8EC-B5DB-A4D5F199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Cloud-native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89B0B-D66F-471A-677A-83708FBB9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is stateless, making it easy to scale horizontally in the cloud.</a:t>
            </a:r>
          </a:p>
          <a:p>
            <a:r>
              <a:rPr lang="en-US" dirty="0"/>
              <a:t>The use of Docker for containerization, enabling deployment to any cloud provider.</a:t>
            </a:r>
          </a:p>
          <a:p>
            <a:r>
              <a:rPr lang="en-US" dirty="0"/>
              <a:t>Infrastructure is defined as code, supporting repeatable, automated deployments.</a:t>
            </a:r>
          </a:p>
          <a:p>
            <a:r>
              <a:rPr lang="en-US" dirty="0"/>
              <a:t>API, UI, and infrastructure are decoupled, allowing independent development and scaling.</a:t>
            </a:r>
          </a:p>
        </p:txBody>
      </p:sp>
    </p:spTree>
    <p:extLst>
      <p:ext uri="{BB962C8B-B14F-4D97-AF65-F5344CB8AC3E}">
        <p14:creationId xmlns:p14="http://schemas.microsoft.com/office/powerpoint/2010/main" val="42915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64A6-E165-B955-14F0-3DE13A0F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BE4C-2346-AE6C-CB1D-CB5B99A3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 make this as easy as possible, currently theirs no authentication and all communication is via HTTP.</a:t>
            </a:r>
          </a:p>
          <a:p>
            <a:r>
              <a:rPr lang="en-ZA" dirty="0"/>
              <a:t>Please note this is only for development, and should NEVER be deployed like this!</a:t>
            </a:r>
          </a:p>
        </p:txBody>
      </p:sp>
    </p:spTree>
    <p:extLst>
      <p:ext uri="{BB962C8B-B14F-4D97-AF65-F5344CB8AC3E}">
        <p14:creationId xmlns:p14="http://schemas.microsoft.com/office/powerpoint/2010/main" val="277491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7BB3-6281-F83C-E5A0-99A09087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Code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5B43-43B9-23E4-A117-A0C9CD315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All code are checked via </a:t>
            </a:r>
            <a:r>
              <a:rPr lang="en-ZA" dirty="0" err="1"/>
              <a:t>SonarCloud</a:t>
            </a:r>
            <a:r>
              <a:rPr lang="en-ZA" dirty="0"/>
              <a:t>, triggered from a GitHub action to ensure we have no bugs, code smells and good coverage.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Although not “production ready”, the start of some CI/CD pipelines to </a:t>
            </a:r>
            <a:r>
              <a:rPr lang="en-US" dirty="0"/>
              <a:t>automate testing and deployment, reducing risk of regressions.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6B8F0-ECA4-17F9-35F8-BF0F80C3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57" y="2801748"/>
            <a:ext cx="7597798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1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EFD1-3F92-3175-E418-2F46628F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3C29F-A796-617E-E869-2B8D0352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Health checks implemented.</a:t>
            </a:r>
          </a:p>
          <a:p>
            <a:r>
              <a:rPr lang="en-ZA" dirty="0"/>
              <a:t>RESTful conventions used in controllers.</a:t>
            </a:r>
          </a:p>
          <a:p>
            <a:r>
              <a:rPr lang="en-ZA" dirty="0" err="1"/>
              <a:t>DbContext</a:t>
            </a:r>
            <a:r>
              <a:rPr lang="en-ZA" dirty="0"/>
              <a:t> (EF) and a simple repository pattern is defined and used via Dependency Injection.</a:t>
            </a:r>
          </a:p>
          <a:p>
            <a:r>
              <a:rPr lang="en-ZA" dirty="0"/>
              <a:t>All end-points are well documented and exposed via OpenAPI.</a:t>
            </a:r>
          </a:p>
          <a:p>
            <a:r>
              <a:rPr lang="en-ZA" dirty="0"/>
              <a:t>Logging is actively used to help debug potential issues.</a:t>
            </a:r>
          </a:p>
          <a:p>
            <a:r>
              <a:rPr lang="en-ZA" dirty="0"/>
              <a:t>UI is a simple react app, using bootstrap</a:t>
            </a:r>
          </a:p>
          <a:p>
            <a:pPr lvl="1"/>
            <a:r>
              <a:rPr lang="en-ZA" dirty="0"/>
              <a:t>TODO: Client side validation</a:t>
            </a:r>
          </a:p>
        </p:txBody>
      </p:sp>
    </p:spTree>
    <p:extLst>
      <p:ext uri="{BB962C8B-B14F-4D97-AF65-F5344CB8AC3E}">
        <p14:creationId xmlns:p14="http://schemas.microsoft.com/office/powerpoint/2010/main" val="240804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PartsTracker</vt:lpstr>
      <vt:lpstr>High Level Architecture</vt:lpstr>
      <vt:lpstr>Cloud-native</vt:lpstr>
      <vt:lpstr>Constraints</vt:lpstr>
      <vt:lpstr>Code Quality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Rudi Grobler</dc:creator>
  <cp:lastModifiedBy>Rudi Grobler</cp:lastModifiedBy>
  <cp:revision>2</cp:revision>
  <dcterms:created xsi:type="dcterms:W3CDTF">2025-07-07T15:12:26Z</dcterms:created>
  <dcterms:modified xsi:type="dcterms:W3CDTF">2025-07-07T15:31:49Z</dcterms:modified>
</cp:coreProperties>
</file>