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1"/>
    <p:sldMasterId id="2147483731" r:id="rId2"/>
    <p:sldMasterId id="2147483748" r:id="rId3"/>
  </p:sldMasterIdLst>
  <p:notesMasterIdLst>
    <p:notesMasterId r:id="rId25"/>
  </p:notesMasterIdLst>
  <p:handoutMasterIdLst>
    <p:handoutMasterId r:id="rId26"/>
  </p:handoutMasterIdLst>
  <p:sldIdLst>
    <p:sldId id="349" r:id="rId4"/>
    <p:sldId id="340" r:id="rId5"/>
    <p:sldId id="345" r:id="rId6"/>
    <p:sldId id="318" r:id="rId7"/>
    <p:sldId id="319" r:id="rId8"/>
    <p:sldId id="331" r:id="rId9"/>
    <p:sldId id="321" r:id="rId10"/>
    <p:sldId id="324" r:id="rId11"/>
    <p:sldId id="325" r:id="rId12"/>
    <p:sldId id="326" r:id="rId13"/>
    <p:sldId id="328" r:id="rId14"/>
    <p:sldId id="329" r:id="rId15"/>
    <p:sldId id="297" r:id="rId16"/>
    <p:sldId id="344" r:id="rId17"/>
    <p:sldId id="327" r:id="rId18"/>
    <p:sldId id="296" r:id="rId19"/>
    <p:sldId id="333" r:id="rId20"/>
    <p:sldId id="342" r:id="rId21"/>
    <p:sldId id="346" r:id="rId22"/>
    <p:sldId id="347" r:id="rId23"/>
    <p:sldId id="348" r:id="rId24"/>
  </p:sldIdLst>
  <p:sldSz cx="12188825" cy="6858000"/>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Deanna Schuler (Bookey Consulting)" initials="DLS" lastIdx="2" clrIdx="0"/>
  <p:cmAuthor id="1" name="Wenwen" initials="WW"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3399FF"/>
    <a:srgbClr val="800000"/>
    <a:srgbClr val="D246A3"/>
    <a:srgbClr val="D13FA0"/>
    <a:srgbClr val="C02E8F"/>
    <a:srgbClr val="B72172"/>
    <a:srgbClr val="FFFFFF"/>
    <a:srgbClr val="44C8F5"/>
    <a:srgbClr val="8CC6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4" autoAdjust="0"/>
    <p:restoredTop sz="96140" autoAdjust="0"/>
  </p:normalViewPr>
  <p:slideViewPr>
    <p:cSldViewPr snapToObjects="1">
      <p:cViewPr varScale="1">
        <p:scale>
          <a:sx n="121" d="100"/>
          <a:sy n="121" d="100"/>
        </p:scale>
        <p:origin x="-126" y="-258"/>
      </p:cViewPr>
      <p:guideLst>
        <p:guide orient="horz" pos="144"/>
        <p:guide orient="horz" pos="622"/>
        <p:guide orient="horz" pos="816"/>
        <p:guide orient="horz" pos="2175"/>
        <p:guide orient="horz" pos="4176"/>
        <p:guide orient="horz" pos="1019"/>
        <p:guide orient="horz" pos="1981"/>
        <p:guide pos="3839"/>
        <p:guide pos="320"/>
        <p:guide pos="613"/>
        <p:guide pos="7358"/>
        <p:guide pos="1940"/>
        <p:guide pos="7063"/>
      </p:guideLst>
    </p:cSldViewPr>
  </p:slideViewPr>
  <p:notesTextViewPr>
    <p:cViewPr>
      <p:scale>
        <a:sx n="100" d="100"/>
        <a:sy n="100" d="100"/>
      </p:scale>
      <p:origin x="0" y="0"/>
    </p:cViewPr>
  </p:notesTextViewPr>
  <p:sorterViewPr>
    <p:cViewPr>
      <p:scale>
        <a:sx n="50" d="100"/>
        <a:sy n="50" d="100"/>
      </p:scale>
      <p:origin x="0" y="0"/>
    </p:cViewPr>
  </p:sorterViewPr>
  <p:notesViewPr>
    <p:cSldViewPr snapToObjects="1" showGuides="1">
      <p:cViewPr varScale="1">
        <p:scale>
          <a:sx n="81" d="100"/>
          <a:sy n="81" d="100"/>
        </p:scale>
        <p:origin x="-315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4D5139-D8B7-489B-AD5A-E69322C11B1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DBE93CF-B885-4A21-98E1-47CFA796C75E}">
      <dgm:prSet/>
      <dgm:spPr/>
      <dgm:t>
        <a:bodyPr/>
        <a:lstStyle/>
        <a:p>
          <a:pPr rtl="0"/>
          <a:r>
            <a:rPr lang="en-US" dirty="0" smtClean="0"/>
            <a:t>Testing of UI code</a:t>
          </a:r>
          <a:endParaRPr lang="en-US" dirty="0"/>
        </a:p>
      </dgm:t>
    </dgm:pt>
    <dgm:pt modelId="{7A88EDB9-33CB-4219-B5C7-6A29E310B1FD}" type="parTrans" cxnId="{FA27B276-54B0-4AF1-9F8B-6F7FB5F11628}">
      <dgm:prSet/>
      <dgm:spPr/>
      <dgm:t>
        <a:bodyPr/>
        <a:lstStyle/>
        <a:p>
          <a:endParaRPr lang="en-US"/>
        </a:p>
      </dgm:t>
    </dgm:pt>
    <dgm:pt modelId="{3F7D0FA5-2855-4E3F-9DAA-04D531DB02EA}" type="sibTrans" cxnId="{FA27B276-54B0-4AF1-9F8B-6F7FB5F11628}">
      <dgm:prSet/>
      <dgm:spPr/>
      <dgm:t>
        <a:bodyPr/>
        <a:lstStyle/>
        <a:p>
          <a:endParaRPr lang="en-US"/>
        </a:p>
      </dgm:t>
    </dgm:pt>
    <dgm:pt modelId="{F8FAF314-D1E3-4582-8E89-2C4CFBB0E8C5}">
      <dgm:prSet/>
      <dgm:spPr/>
      <dgm:t>
        <a:bodyPr/>
        <a:lstStyle/>
        <a:p>
          <a:pPr rtl="0"/>
          <a:r>
            <a:rPr lang="en-US" dirty="0" smtClean="0"/>
            <a:t>UI code structure/discipline</a:t>
          </a:r>
          <a:endParaRPr lang="en-US" dirty="0"/>
        </a:p>
      </dgm:t>
    </dgm:pt>
    <dgm:pt modelId="{89C37DFA-0AF7-4EDE-A7F0-4A924CD7930F}" type="parTrans" cxnId="{25936A7E-584D-48FD-8589-C58AE92C1098}">
      <dgm:prSet/>
      <dgm:spPr/>
      <dgm:t>
        <a:bodyPr/>
        <a:lstStyle/>
        <a:p>
          <a:endParaRPr lang="en-US"/>
        </a:p>
      </dgm:t>
    </dgm:pt>
    <dgm:pt modelId="{1A7DAB97-22D6-4792-9FF5-09F732282B84}" type="sibTrans" cxnId="{25936A7E-584D-48FD-8589-C58AE92C1098}">
      <dgm:prSet/>
      <dgm:spPr/>
      <dgm:t>
        <a:bodyPr/>
        <a:lstStyle/>
        <a:p>
          <a:endParaRPr lang="en-US"/>
        </a:p>
      </dgm:t>
    </dgm:pt>
    <dgm:pt modelId="{0E9FC7FA-EAE3-403D-BAB1-9517D479432A}">
      <dgm:prSet/>
      <dgm:spPr/>
      <dgm:t>
        <a:bodyPr/>
        <a:lstStyle/>
        <a:p>
          <a:pPr rtl="0"/>
          <a:r>
            <a:rPr lang="en-US" dirty="0" smtClean="0"/>
            <a:t>Separation of concerns</a:t>
          </a:r>
          <a:endParaRPr lang="en-US" dirty="0"/>
        </a:p>
      </dgm:t>
    </dgm:pt>
    <dgm:pt modelId="{3AB69425-16B7-42A2-AF27-88AA881BA32B}" type="parTrans" cxnId="{64DF3BB5-23E0-431A-B08E-C6A2E9D98F47}">
      <dgm:prSet/>
      <dgm:spPr/>
      <dgm:t>
        <a:bodyPr/>
        <a:lstStyle/>
        <a:p>
          <a:endParaRPr lang="en-US"/>
        </a:p>
      </dgm:t>
    </dgm:pt>
    <dgm:pt modelId="{99042648-9C85-4E66-A937-3FA3FC902EAB}" type="sibTrans" cxnId="{64DF3BB5-23E0-431A-B08E-C6A2E9D98F47}">
      <dgm:prSet/>
      <dgm:spPr/>
      <dgm:t>
        <a:bodyPr/>
        <a:lstStyle/>
        <a:p>
          <a:endParaRPr lang="en-US"/>
        </a:p>
      </dgm:t>
    </dgm:pt>
    <dgm:pt modelId="{D30D16EF-BDE1-4340-81BC-50DE285486CF}">
      <dgm:prSet/>
      <dgm:spPr/>
      <dgm:t>
        <a:bodyPr/>
        <a:lstStyle/>
        <a:p>
          <a:pPr rtl="0"/>
          <a:r>
            <a:rPr lang="en-US" dirty="0" smtClean="0"/>
            <a:t>Design-Developer workflow</a:t>
          </a:r>
          <a:endParaRPr lang="en-US" dirty="0"/>
        </a:p>
      </dgm:t>
    </dgm:pt>
    <dgm:pt modelId="{6CF45798-91CB-434E-B54E-6059EFF0D69C}" type="parTrans" cxnId="{F165841D-64A1-4547-A8B4-A66676DFBD66}">
      <dgm:prSet/>
      <dgm:spPr/>
      <dgm:t>
        <a:bodyPr/>
        <a:lstStyle/>
        <a:p>
          <a:endParaRPr lang="en-ZA"/>
        </a:p>
      </dgm:t>
    </dgm:pt>
    <dgm:pt modelId="{9BA12447-448F-4904-A184-F6B3B90F1C47}" type="sibTrans" cxnId="{F165841D-64A1-4547-A8B4-A66676DFBD66}">
      <dgm:prSet/>
      <dgm:spPr/>
      <dgm:t>
        <a:bodyPr/>
        <a:lstStyle/>
        <a:p>
          <a:endParaRPr lang="en-ZA"/>
        </a:p>
      </dgm:t>
    </dgm:pt>
    <dgm:pt modelId="{BC892611-C942-42AD-8DEA-68C06080A478}" type="pres">
      <dgm:prSet presAssocID="{E24D5139-D8B7-489B-AD5A-E69322C11B1B}" presName="linear" presStyleCnt="0">
        <dgm:presLayoutVars>
          <dgm:animLvl val="lvl"/>
          <dgm:resizeHandles val="exact"/>
        </dgm:presLayoutVars>
      </dgm:prSet>
      <dgm:spPr/>
      <dgm:t>
        <a:bodyPr/>
        <a:lstStyle/>
        <a:p>
          <a:endParaRPr lang="en-US"/>
        </a:p>
      </dgm:t>
    </dgm:pt>
    <dgm:pt modelId="{CDE9A7C0-C794-4973-93A4-9433F7E26735}" type="pres">
      <dgm:prSet presAssocID="{0DBE93CF-B885-4A21-98E1-47CFA796C75E}" presName="parentText" presStyleLbl="node1" presStyleIdx="0" presStyleCnt="4">
        <dgm:presLayoutVars>
          <dgm:chMax val="0"/>
          <dgm:bulletEnabled val="1"/>
        </dgm:presLayoutVars>
      </dgm:prSet>
      <dgm:spPr/>
      <dgm:t>
        <a:bodyPr/>
        <a:lstStyle/>
        <a:p>
          <a:endParaRPr lang="en-US"/>
        </a:p>
      </dgm:t>
    </dgm:pt>
    <dgm:pt modelId="{04CC14A5-0FF9-480D-9631-86DE42D48F33}" type="pres">
      <dgm:prSet presAssocID="{3F7D0FA5-2855-4E3F-9DAA-04D531DB02EA}" presName="spacer" presStyleCnt="0"/>
      <dgm:spPr/>
    </dgm:pt>
    <dgm:pt modelId="{4363B2FA-45BA-4A87-93F5-4B6217B0DCC4}" type="pres">
      <dgm:prSet presAssocID="{F8FAF314-D1E3-4582-8E89-2C4CFBB0E8C5}" presName="parentText" presStyleLbl="node1" presStyleIdx="1" presStyleCnt="4">
        <dgm:presLayoutVars>
          <dgm:chMax val="0"/>
          <dgm:bulletEnabled val="1"/>
        </dgm:presLayoutVars>
      </dgm:prSet>
      <dgm:spPr/>
      <dgm:t>
        <a:bodyPr/>
        <a:lstStyle/>
        <a:p>
          <a:endParaRPr lang="en-US"/>
        </a:p>
      </dgm:t>
    </dgm:pt>
    <dgm:pt modelId="{02BCC944-2A0B-4517-AB99-911536646A62}" type="pres">
      <dgm:prSet presAssocID="{1A7DAB97-22D6-4792-9FF5-09F732282B84}" presName="spacer" presStyleCnt="0"/>
      <dgm:spPr/>
    </dgm:pt>
    <dgm:pt modelId="{561ED981-11ED-4F02-B2A9-8BF221255102}" type="pres">
      <dgm:prSet presAssocID="{0E9FC7FA-EAE3-403D-BAB1-9517D479432A}" presName="parentText" presStyleLbl="node1" presStyleIdx="2" presStyleCnt="4">
        <dgm:presLayoutVars>
          <dgm:chMax val="0"/>
          <dgm:bulletEnabled val="1"/>
        </dgm:presLayoutVars>
      </dgm:prSet>
      <dgm:spPr/>
      <dgm:t>
        <a:bodyPr/>
        <a:lstStyle/>
        <a:p>
          <a:endParaRPr lang="en-US"/>
        </a:p>
      </dgm:t>
    </dgm:pt>
    <dgm:pt modelId="{88D06C5A-A99E-4C79-8A73-C5DF9D7420F7}" type="pres">
      <dgm:prSet presAssocID="{99042648-9C85-4E66-A937-3FA3FC902EAB}" presName="spacer" presStyleCnt="0"/>
      <dgm:spPr/>
    </dgm:pt>
    <dgm:pt modelId="{FA152F9C-7B1F-4AA3-B411-507614B3DA5B}" type="pres">
      <dgm:prSet presAssocID="{D30D16EF-BDE1-4340-81BC-50DE285486CF}" presName="parentText" presStyleLbl="node1" presStyleIdx="3" presStyleCnt="4">
        <dgm:presLayoutVars>
          <dgm:chMax val="0"/>
          <dgm:bulletEnabled val="1"/>
        </dgm:presLayoutVars>
      </dgm:prSet>
      <dgm:spPr/>
      <dgm:t>
        <a:bodyPr/>
        <a:lstStyle/>
        <a:p>
          <a:endParaRPr lang="en-ZA"/>
        </a:p>
      </dgm:t>
    </dgm:pt>
  </dgm:ptLst>
  <dgm:cxnLst>
    <dgm:cxn modelId="{B11DA2E8-28A0-4E43-AA27-EFA92FA2CDCB}" type="presOf" srcId="{E24D5139-D8B7-489B-AD5A-E69322C11B1B}" destId="{BC892611-C942-42AD-8DEA-68C06080A478}" srcOrd="0" destOrd="0" presId="urn:microsoft.com/office/officeart/2005/8/layout/vList2"/>
    <dgm:cxn modelId="{4CEFA8E0-C3A5-4F06-B78E-04A07EC4B3E1}" type="presOf" srcId="{D30D16EF-BDE1-4340-81BC-50DE285486CF}" destId="{FA152F9C-7B1F-4AA3-B411-507614B3DA5B}" srcOrd="0" destOrd="0" presId="urn:microsoft.com/office/officeart/2005/8/layout/vList2"/>
    <dgm:cxn modelId="{64DF3BB5-23E0-431A-B08E-C6A2E9D98F47}" srcId="{E24D5139-D8B7-489B-AD5A-E69322C11B1B}" destId="{0E9FC7FA-EAE3-403D-BAB1-9517D479432A}" srcOrd="2" destOrd="0" parTransId="{3AB69425-16B7-42A2-AF27-88AA881BA32B}" sibTransId="{99042648-9C85-4E66-A937-3FA3FC902EAB}"/>
    <dgm:cxn modelId="{25936A7E-584D-48FD-8589-C58AE92C1098}" srcId="{E24D5139-D8B7-489B-AD5A-E69322C11B1B}" destId="{F8FAF314-D1E3-4582-8E89-2C4CFBB0E8C5}" srcOrd="1" destOrd="0" parTransId="{89C37DFA-0AF7-4EDE-A7F0-4A924CD7930F}" sibTransId="{1A7DAB97-22D6-4792-9FF5-09F732282B84}"/>
    <dgm:cxn modelId="{FA27B276-54B0-4AF1-9F8B-6F7FB5F11628}" srcId="{E24D5139-D8B7-489B-AD5A-E69322C11B1B}" destId="{0DBE93CF-B885-4A21-98E1-47CFA796C75E}" srcOrd="0" destOrd="0" parTransId="{7A88EDB9-33CB-4219-B5C7-6A29E310B1FD}" sibTransId="{3F7D0FA5-2855-4E3F-9DAA-04D531DB02EA}"/>
    <dgm:cxn modelId="{3CD98D25-FD83-4471-9B59-E1B4E5BD242B}" type="presOf" srcId="{F8FAF314-D1E3-4582-8E89-2C4CFBB0E8C5}" destId="{4363B2FA-45BA-4A87-93F5-4B6217B0DCC4}" srcOrd="0" destOrd="0" presId="urn:microsoft.com/office/officeart/2005/8/layout/vList2"/>
    <dgm:cxn modelId="{7985A194-4E20-4D53-AB3C-B10DDFE9D580}" type="presOf" srcId="{0E9FC7FA-EAE3-403D-BAB1-9517D479432A}" destId="{561ED981-11ED-4F02-B2A9-8BF221255102}" srcOrd="0" destOrd="0" presId="urn:microsoft.com/office/officeart/2005/8/layout/vList2"/>
    <dgm:cxn modelId="{195FCF92-C8B4-48BC-8139-B50A96CD4AFB}" type="presOf" srcId="{0DBE93CF-B885-4A21-98E1-47CFA796C75E}" destId="{CDE9A7C0-C794-4973-93A4-9433F7E26735}" srcOrd="0" destOrd="0" presId="urn:microsoft.com/office/officeart/2005/8/layout/vList2"/>
    <dgm:cxn modelId="{F165841D-64A1-4547-A8B4-A66676DFBD66}" srcId="{E24D5139-D8B7-489B-AD5A-E69322C11B1B}" destId="{D30D16EF-BDE1-4340-81BC-50DE285486CF}" srcOrd="3" destOrd="0" parTransId="{6CF45798-91CB-434E-B54E-6059EFF0D69C}" sibTransId="{9BA12447-448F-4904-A184-F6B3B90F1C47}"/>
    <dgm:cxn modelId="{1863DEF7-D5BA-4AB5-AE56-5847F41DCF59}" type="presParOf" srcId="{BC892611-C942-42AD-8DEA-68C06080A478}" destId="{CDE9A7C0-C794-4973-93A4-9433F7E26735}" srcOrd="0" destOrd="0" presId="urn:microsoft.com/office/officeart/2005/8/layout/vList2"/>
    <dgm:cxn modelId="{BA607137-560D-4B05-8DE3-7DA32AD3F2FC}" type="presParOf" srcId="{BC892611-C942-42AD-8DEA-68C06080A478}" destId="{04CC14A5-0FF9-480D-9631-86DE42D48F33}" srcOrd="1" destOrd="0" presId="urn:microsoft.com/office/officeart/2005/8/layout/vList2"/>
    <dgm:cxn modelId="{DA0E9BE4-ED2E-44A7-BAB7-29A5D4F135A8}" type="presParOf" srcId="{BC892611-C942-42AD-8DEA-68C06080A478}" destId="{4363B2FA-45BA-4A87-93F5-4B6217B0DCC4}" srcOrd="2" destOrd="0" presId="urn:microsoft.com/office/officeart/2005/8/layout/vList2"/>
    <dgm:cxn modelId="{74A1B1DF-49D9-4E44-BFFB-FA99DC697364}" type="presParOf" srcId="{BC892611-C942-42AD-8DEA-68C06080A478}" destId="{02BCC944-2A0B-4517-AB99-911536646A62}" srcOrd="3" destOrd="0" presId="urn:microsoft.com/office/officeart/2005/8/layout/vList2"/>
    <dgm:cxn modelId="{A795DAC6-9F46-4470-864E-741633D9C02F}" type="presParOf" srcId="{BC892611-C942-42AD-8DEA-68C06080A478}" destId="{561ED981-11ED-4F02-B2A9-8BF221255102}" srcOrd="4" destOrd="0" presId="urn:microsoft.com/office/officeart/2005/8/layout/vList2"/>
    <dgm:cxn modelId="{B74A7B7B-DBF6-4EB7-89C0-C1B89CA8A083}" type="presParOf" srcId="{BC892611-C942-42AD-8DEA-68C06080A478}" destId="{88D06C5A-A99E-4C79-8A73-C5DF9D7420F7}" srcOrd="5" destOrd="0" presId="urn:microsoft.com/office/officeart/2005/8/layout/vList2"/>
    <dgm:cxn modelId="{562DE08D-70D6-43E5-BEBB-80E879CB702D}" type="presParOf" srcId="{BC892611-C942-42AD-8DEA-68C06080A478}" destId="{FA152F9C-7B1F-4AA3-B411-507614B3DA5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B67828-B52B-4607-AC92-D58BA9AAC22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A90FE1B-B2C2-45F9-8DD2-3EF90EB5831C}">
      <dgm:prSet/>
      <dgm:spPr/>
      <dgm:t>
        <a:bodyPr/>
        <a:lstStyle/>
        <a:p>
          <a:pPr rtl="0"/>
          <a:r>
            <a:rPr lang="en-US" dirty="0" smtClean="0"/>
            <a:t>Binding is important</a:t>
          </a:r>
          <a:endParaRPr lang="en-US" dirty="0"/>
        </a:p>
      </dgm:t>
    </dgm:pt>
    <dgm:pt modelId="{160B4180-241F-4DA7-AAA6-1633470CC5AE}" type="parTrans" cxnId="{BEE120D4-8147-422B-9414-75257FA17AF9}">
      <dgm:prSet/>
      <dgm:spPr/>
      <dgm:t>
        <a:bodyPr/>
        <a:lstStyle/>
        <a:p>
          <a:endParaRPr lang="en-US"/>
        </a:p>
      </dgm:t>
    </dgm:pt>
    <dgm:pt modelId="{68FCF396-45C5-4BF4-B1A0-B0AE9AE2E829}" type="sibTrans" cxnId="{BEE120D4-8147-422B-9414-75257FA17AF9}">
      <dgm:prSet/>
      <dgm:spPr/>
      <dgm:t>
        <a:bodyPr/>
        <a:lstStyle/>
        <a:p>
          <a:endParaRPr lang="en-US"/>
        </a:p>
      </dgm:t>
    </dgm:pt>
    <dgm:pt modelId="{5661587E-907F-40A9-90DB-B233C1EE4456}">
      <dgm:prSet/>
      <dgm:spPr>
        <a:solidFill>
          <a:schemeClr val="accent5">
            <a:lumMod val="10000"/>
            <a:alpha val="25000"/>
          </a:schemeClr>
        </a:solidFill>
      </dgm:spPr>
      <dgm:t>
        <a:bodyPr/>
        <a:lstStyle/>
        <a:p>
          <a:pPr rtl="0"/>
          <a:r>
            <a:rPr lang="en-US" smtClean="0">
              <a:solidFill>
                <a:schemeClr val="bg1"/>
              </a:solidFill>
            </a:rPr>
            <a:t>Data binding</a:t>
          </a:r>
          <a:endParaRPr lang="en-US" dirty="0">
            <a:solidFill>
              <a:schemeClr val="bg1"/>
            </a:solidFill>
          </a:endParaRPr>
        </a:p>
      </dgm:t>
    </dgm:pt>
    <dgm:pt modelId="{9EE56447-0BAB-4FB6-9651-E2FB190F7F97}" type="parTrans" cxnId="{7AA7C815-5B56-4523-8D97-85B1C72D8389}">
      <dgm:prSet/>
      <dgm:spPr/>
      <dgm:t>
        <a:bodyPr/>
        <a:lstStyle/>
        <a:p>
          <a:endParaRPr lang="en-US"/>
        </a:p>
      </dgm:t>
    </dgm:pt>
    <dgm:pt modelId="{5305729C-8E66-4C24-A249-E7533E53C1C3}" type="sibTrans" cxnId="{7AA7C815-5B56-4523-8D97-85B1C72D8389}">
      <dgm:prSet/>
      <dgm:spPr/>
      <dgm:t>
        <a:bodyPr/>
        <a:lstStyle/>
        <a:p>
          <a:endParaRPr lang="en-US"/>
        </a:p>
      </dgm:t>
    </dgm:pt>
    <dgm:pt modelId="{23C9E54E-BBAA-4769-AE73-0AA8C3B825E2}">
      <dgm:prSet/>
      <dgm:spPr>
        <a:solidFill>
          <a:schemeClr val="accent5">
            <a:lumMod val="10000"/>
            <a:alpha val="25000"/>
          </a:schemeClr>
        </a:solidFill>
      </dgm:spPr>
      <dgm:t>
        <a:bodyPr/>
        <a:lstStyle/>
        <a:p>
          <a:pPr rtl="0"/>
          <a:r>
            <a:rPr lang="en-US" smtClean="0">
              <a:solidFill>
                <a:schemeClr val="bg1"/>
              </a:solidFill>
            </a:rPr>
            <a:t>Element binding</a:t>
          </a:r>
          <a:endParaRPr lang="en-US" dirty="0">
            <a:solidFill>
              <a:schemeClr val="bg1"/>
            </a:solidFill>
          </a:endParaRPr>
        </a:p>
      </dgm:t>
    </dgm:pt>
    <dgm:pt modelId="{0D60D40C-853A-4294-9385-1EA05318257D}" type="parTrans" cxnId="{FB5816D0-AF46-4949-9A5D-4B9E1370AB49}">
      <dgm:prSet/>
      <dgm:spPr/>
      <dgm:t>
        <a:bodyPr/>
        <a:lstStyle/>
        <a:p>
          <a:endParaRPr lang="en-US"/>
        </a:p>
      </dgm:t>
    </dgm:pt>
    <dgm:pt modelId="{014C13D3-B98C-44F0-B340-D14548112FBC}" type="sibTrans" cxnId="{FB5816D0-AF46-4949-9A5D-4B9E1370AB49}">
      <dgm:prSet/>
      <dgm:spPr/>
      <dgm:t>
        <a:bodyPr/>
        <a:lstStyle/>
        <a:p>
          <a:endParaRPr lang="en-US"/>
        </a:p>
      </dgm:t>
    </dgm:pt>
    <dgm:pt modelId="{695BE448-8455-4F94-B35F-7B01706D8A3D}">
      <dgm:prSet/>
      <dgm:spPr>
        <a:solidFill>
          <a:schemeClr val="accent5">
            <a:lumMod val="10000"/>
            <a:alpha val="25000"/>
          </a:schemeClr>
        </a:solidFill>
      </dgm:spPr>
      <dgm:t>
        <a:bodyPr/>
        <a:lstStyle/>
        <a:p>
          <a:pPr rtl="0"/>
          <a:r>
            <a:rPr lang="en-US" smtClean="0">
              <a:solidFill>
                <a:schemeClr val="bg1"/>
              </a:solidFill>
            </a:rPr>
            <a:t>Commanding (or similar)</a:t>
          </a:r>
          <a:endParaRPr lang="en-US" dirty="0">
            <a:solidFill>
              <a:schemeClr val="bg1"/>
            </a:solidFill>
          </a:endParaRPr>
        </a:p>
      </dgm:t>
    </dgm:pt>
    <dgm:pt modelId="{CCE439DA-172E-4712-9AE1-B4D2189A29A7}" type="parTrans" cxnId="{83C1A4AB-4751-4D51-91CB-7EFB40BAF235}">
      <dgm:prSet/>
      <dgm:spPr/>
      <dgm:t>
        <a:bodyPr/>
        <a:lstStyle/>
        <a:p>
          <a:endParaRPr lang="en-US"/>
        </a:p>
      </dgm:t>
    </dgm:pt>
    <dgm:pt modelId="{652E5344-B6D8-403D-A664-26E935CA8258}" type="sibTrans" cxnId="{83C1A4AB-4751-4D51-91CB-7EFB40BAF235}">
      <dgm:prSet/>
      <dgm:spPr/>
      <dgm:t>
        <a:bodyPr/>
        <a:lstStyle/>
        <a:p>
          <a:endParaRPr lang="en-US"/>
        </a:p>
      </dgm:t>
    </dgm:pt>
    <dgm:pt modelId="{04496E1F-904D-4624-A6B5-4C39099D1614}">
      <dgm:prSet/>
      <dgm:spPr>
        <a:solidFill>
          <a:schemeClr val="accent4">
            <a:lumMod val="75000"/>
          </a:schemeClr>
        </a:solidFill>
      </dgm:spPr>
      <dgm:t>
        <a:bodyPr/>
        <a:lstStyle/>
        <a:p>
          <a:pPr rtl="0"/>
          <a:r>
            <a:rPr lang="en-US" dirty="0" smtClean="0"/>
            <a:t>RAD designers are important</a:t>
          </a:r>
          <a:endParaRPr lang="en-US" dirty="0"/>
        </a:p>
      </dgm:t>
    </dgm:pt>
    <dgm:pt modelId="{1B2139EF-2F1B-4107-A349-0B1EB6AC0D26}" type="parTrans" cxnId="{6874B603-5BDC-4D77-83AB-DE3905E46F19}">
      <dgm:prSet/>
      <dgm:spPr/>
      <dgm:t>
        <a:bodyPr/>
        <a:lstStyle/>
        <a:p>
          <a:endParaRPr lang="en-US"/>
        </a:p>
      </dgm:t>
    </dgm:pt>
    <dgm:pt modelId="{FD6E3A08-3F1E-4B65-92A8-2AB031D59402}" type="sibTrans" cxnId="{6874B603-5BDC-4D77-83AB-DE3905E46F19}">
      <dgm:prSet/>
      <dgm:spPr/>
      <dgm:t>
        <a:bodyPr/>
        <a:lstStyle/>
        <a:p>
          <a:endParaRPr lang="en-US"/>
        </a:p>
      </dgm:t>
    </dgm:pt>
    <dgm:pt modelId="{7E0A4F35-2E3A-4892-89E1-D7BB5C616AF5}">
      <dgm:prSet/>
      <dgm:spPr>
        <a:solidFill>
          <a:schemeClr val="accent5">
            <a:lumMod val="10000"/>
            <a:alpha val="25000"/>
          </a:schemeClr>
        </a:solidFill>
      </dgm:spPr>
      <dgm:t>
        <a:bodyPr/>
        <a:lstStyle/>
        <a:p>
          <a:pPr rtl="0"/>
          <a:r>
            <a:rPr lang="en-US" smtClean="0">
              <a:solidFill>
                <a:schemeClr val="bg1"/>
              </a:solidFill>
            </a:rPr>
            <a:t>Visual Studio 2010</a:t>
          </a:r>
          <a:endParaRPr lang="en-US" dirty="0">
            <a:solidFill>
              <a:schemeClr val="bg1"/>
            </a:solidFill>
          </a:endParaRPr>
        </a:p>
      </dgm:t>
    </dgm:pt>
    <dgm:pt modelId="{773F0274-E05F-4EA5-A2EB-CBB4A831FDC3}" type="parTrans" cxnId="{F9A75AA7-4C63-41DE-A989-70FC7AEBD9E8}">
      <dgm:prSet/>
      <dgm:spPr/>
      <dgm:t>
        <a:bodyPr/>
        <a:lstStyle/>
        <a:p>
          <a:endParaRPr lang="en-US"/>
        </a:p>
      </dgm:t>
    </dgm:pt>
    <dgm:pt modelId="{D16DE793-FE4F-43EE-9AA3-426769BC175A}" type="sibTrans" cxnId="{F9A75AA7-4C63-41DE-A989-70FC7AEBD9E8}">
      <dgm:prSet/>
      <dgm:spPr/>
      <dgm:t>
        <a:bodyPr/>
        <a:lstStyle/>
        <a:p>
          <a:endParaRPr lang="en-US"/>
        </a:p>
      </dgm:t>
    </dgm:pt>
    <dgm:pt modelId="{9A796E4B-D6DE-4494-979F-9F473EDF1B08}">
      <dgm:prSet/>
      <dgm:spPr>
        <a:solidFill>
          <a:schemeClr val="accent5">
            <a:lumMod val="10000"/>
            <a:alpha val="25000"/>
          </a:schemeClr>
        </a:solidFill>
      </dgm:spPr>
      <dgm:t>
        <a:bodyPr/>
        <a:lstStyle/>
        <a:p>
          <a:pPr rtl="0"/>
          <a:r>
            <a:rPr lang="en-US" smtClean="0">
              <a:solidFill>
                <a:schemeClr val="bg1"/>
              </a:solidFill>
            </a:rPr>
            <a:t>Blend</a:t>
          </a:r>
          <a:endParaRPr lang="en-US" dirty="0">
            <a:solidFill>
              <a:schemeClr val="bg1"/>
            </a:solidFill>
          </a:endParaRPr>
        </a:p>
      </dgm:t>
    </dgm:pt>
    <dgm:pt modelId="{8DA31B76-F040-430A-B55D-DDFC701083B1}" type="parTrans" cxnId="{54E1FDAE-B95A-4F6B-98D2-38371DBF07A9}">
      <dgm:prSet/>
      <dgm:spPr/>
      <dgm:t>
        <a:bodyPr/>
        <a:lstStyle/>
        <a:p>
          <a:endParaRPr lang="en-US"/>
        </a:p>
      </dgm:t>
    </dgm:pt>
    <dgm:pt modelId="{044134A1-54F3-450D-85C5-9E28A9DF1F0A}" type="sibTrans" cxnId="{54E1FDAE-B95A-4F6B-98D2-38371DBF07A9}">
      <dgm:prSet/>
      <dgm:spPr/>
      <dgm:t>
        <a:bodyPr/>
        <a:lstStyle/>
        <a:p>
          <a:endParaRPr lang="en-US"/>
        </a:p>
      </dgm:t>
    </dgm:pt>
    <dgm:pt modelId="{AB1E55F4-121B-41FF-8CD9-6238082C0CC5}">
      <dgm:prSet/>
      <dgm:spPr/>
      <dgm:t>
        <a:bodyPr/>
        <a:lstStyle/>
        <a:p>
          <a:pPr rtl="0"/>
          <a:r>
            <a:rPr lang="en-US" dirty="0" smtClean="0"/>
            <a:t>“No code behind”</a:t>
          </a:r>
          <a:endParaRPr lang="en-US" dirty="0"/>
        </a:p>
      </dgm:t>
    </dgm:pt>
    <dgm:pt modelId="{46329040-A7F8-4EE5-A74D-945212508036}" type="parTrans" cxnId="{77B36B83-00E2-4CD6-AE6D-A9EF6A8D74F2}">
      <dgm:prSet/>
      <dgm:spPr/>
      <dgm:t>
        <a:bodyPr/>
        <a:lstStyle/>
        <a:p>
          <a:endParaRPr lang="en-US"/>
        </a:p>
      </dgm:t>
    </dgm:pt>
    <dgm:pt modelId="{75F3517F-4CC6-4C1E-8B51-08272C95715B}" type="sibTrans" cxnId="{77B36B83-00E2-4CD6-AE6D-A9EF6A8D74F2}">
      <dgm:prSet/>
      <dgm:spPr/>
      <dgm:t>
        <a:bodyPr/>
        <a:lstStyle/>
        <a:p>
          <a:endParaRPr lang="en-US"/>
        </a:p>
      </dgm:t>
    </dgm:pt>
    <dgm:pt modelId="{8A269D50-E3AE-466C-A5CE-2A72CFA9E71C}">
      <dgm:prSet/>
      <dgm:spPr>
        <a:solidFill>
          <a:schemeClr val="accent5">
            <a:lumMod val="10000"/>
            <a:alpha val="25000"/>
          </a:schemeClr>
        </a:solidFill>
      </dgm:spPr>
      <dgm:t>
        <a:bodyPr/>
        <a:lstStyle/>
        <a:p>
          <a:pPr rtl="0"/>
          <a:r>
            <a:rPr lang="en-US" smtClean="0">
              <a:solidFill>
                <a:schemeClr val="bg1"/>
              </a:solidFill>
            </a:rPr>
            <a:t>Not an MVVM goal</a:t>
          </a:r>
          <a:endParaRPr lang="en-US" dirty="0">
            <a:solidFill>
              <a:schemeClr val="bg1"/>
            </a:solidFill>
          </a:endParaRPr>
        </a:p>
      </dgm:t>
    </dgm:pt>
    <dgm:pt modelId="{78084421-3FDD-41D3-B28D-0211178CF559}" type="parTrans" cxnId="{4CC584CD-CCD1-4C55-A0B9-25886AAB574A}">
      <dgm:prSet/>
      <dgm:spPr/>
      <dgm:t>
        <a:bodyPr/>
        <a:lstStyle/>
        <a:p>
          <a:endParaRPr lang="en-US"/>
        </a:p>
      </dgm:t>
    </dgm:pt>
    <dgm:pt modelId="{020C5BD3-63E9-4CDA-ADE8-C6AB2CA8EA4E}" type="sibTrans" cxnId="{4CC584CD-CCD1-4C55-A0B9-25886AAB574A}">
      <dgm:prSet/>
      <dgm:spPr/>
      <dgm:t>
        <a:bodyPr/>
        <a:lstStyle/>
        <a:p>
          <a:endParaRPr lang="en-US"/>
        </a:p>
      </dgm:t>
    </dgm:pt>
    <dgm:pt modelId="{A06D17ED-985C-49A9-A529-76C85967102D}">
      <dgm:prSet/>
      <dgm:spPr>
        <a:solidFill>
          <a:schemeClr val="accent5">
            <a:lumMod val="10000"/>
            <a:alpha val="25000"/>
          </a:schemeClr>
        </a:solidFill>
      </dgm:spPr>
      <dgm:t>
        <a:bodyPr/>
        <a:lstStyle/>
        <a:p>
          <a:pPr rtl="0"/>
          <a:r>
            <a:rPr lang="en-US" smtClean="0">
              <a:solidFill>
                <a:schemeClr val="bg1"/>
              </a:solidFill>
            </a:rPr>
            <a:t>Enable better designer &lt;-&gt; developer interaction</a:t>
          </a:r>
          <a:endParaRPr lang="en-US" dirty="0">
            <a:solidFill>
              <a:schemeClr val="bg1"/>
            </a:solidFill>
          </a:endParaRPr>
        </a:p>
      </dgm:t>
    </dgm:pt>
    <dgm:pt modelId="{830D85D2-BB6B-4CF9-8CA5-20B3BF67552D}" type="parTrans" cxnId="{291D9D17-3BC0-49B4-84AA-552185D9C9A3}">
      <dgm:prSet/>
      <dgm:spPr/>
      <dgm:t>
        <a:bodyPr/>
        <a:lstStyle/>
        <a:p>
          <a:endParaRPr lang="en-ZA"/>
        </a:p>
      </dgm:t>
    </dgm:pt>
    <dgm:pt modelId="{495CEBCA-68B3-4F65-A825-B4F6227397EC}" type="sibTrans" cxnId="{291D9D17-3BC0-49B4-84AA-552185D9C9A3}">
      <dgm:prSet/>
      <dgm:spPr/>
      <dgm:t>
        <a:bodyPr/>
        <a:lstStyle/>
        <a:p>
          <a:endParaRPr lang="en-ZA"/>
        </a:p>
      </dgm:t>
    </dgm:pt>
    <dgm:pt modelId="{9B7B94A9-5E77-4B37-9295-E405B1CF207D}" type="pres">
      <dgm:prSet presAssocID="{53B67828-B52B-4607-AC92-D58BA9AAC224}" presName="linear" presStyleCnt="0">
        <dgm:presLayoutVars>
          <dgm:dir/>
          <dgm:animLvl val="lvl"/>
          <dgm:resizeHandles val="exact"/>
        </dgm:presLayoutVars>
      </dgm:prSet>
      <dgm:spPr/>
      <dgm:t>
        <a:bodyPr/>
        <a:lstStyle/>
        <a:p>
          <a:endParaRPr lang="en-US"/>
        </a:p>
      </dgm:t>
    </dgm:pt>
    <dgm:pt modelId="{12C04775-30B2-44C4-A17F-868594240921}" type="pres">
      <dgm:prSet presAssocID="{0A90FE1B-B2C2-45F9-8DD2-3EF90EB5831C}" presName="parentLin" presStyleCnt="0"/>
      <dgm:spPr/>
      <dgm:t>
        <a:bodyPr/>
        <a:lstStyle/>
        <a:p>
          <a:endParaRPr lang="en-ZA"/>
        </a:p>
      </dgm:t>
    </dgm:pt>
    <dgm:pt modelId="{6CD43169-375A-4B93-9442-350E926F736A}" type="pres">
      <dgm:prSet presAssocID="{0A90FE1B-B2C2-45F9-8DD2-3EF90EB5831C}" presName="parentLeftMargin" presStyleLbl="node1" presStyleIdx="0" presStyleCnt="3"/>
      <dgm:spPr/>
      <dgm:t>
        <a:bodyPr/>
        <a:lstStyle/>
        <a:p>
          <a:endParaRPr lang="en-US"/>
        </a:p>
      </dgm:t>
    </dgm:pt>
    <dgm:pt modelId="{0C7A9C6B-1267-4A07-9301-3E87E4FC460F}" type="pres">
      <dgm:prSet presAssocID="{0A90FE1B-B2C2-45F9-8DD2-3EF90EB5831C}" presName="parentText" presStyleLbl="node1" presStyleIdx="0" presStyleCnt="3">
        <dgm:presLayoutVars>
          <dgm:chMax val="0"/>
          <dgm:bulletEnabled val="1"/>
        </dgm:presLayoutVars>
      </dgm:prSet>
      <dgm:spPr/>
      <dgm:t>
        <a:bodyPr/>
        <a:lstStyle/>
        <a:p>
          <a:endParaRPr lang="en-US"/>
        </a:p>
      </dgm:t>
    </dgm:pt>
    <dgm:pt modelId="{0BCDB78C-C085-4330-AABA-0ECFC3E3EF40}" type="pres">
      <dgm:prSet presAssocID="{0A90FE1B-B2C2-45F9-8DD2-3EF90EB5831C}" presName="negativeSpace" presStyleCnt="0"/>
      <dgm:spPr/>
      <dgm:t>
        <a:bodyPr/>
        <a:lstStyle/>
        <a:p>
          <a:endParaRPr lang="en-ZA"/>
        </a:p>
      </dgm:t>
    </dgm:pt>
    <dgm:pt modelId="{F9995716-0E8B-46FE-93B4-96AB3C454128}" type="pres">
      <dgm:prSet presAssocID="{0A90FE1B-B2C2-45F9-8DD2-3EF90EB5831C}" presName="childText" presStyleLbl="conFgAcc1" presStyleIdx="0" presStyleCnt="3">
        <dgm:presLayoutVars>
          <dgm:bulletEnabled val="1"/>
        </dgm:presLayoutVars>
      </dgm:prSet>
      <dgm:spPr/>
      <dgm:t>
        <a:bodyPr/>
        <a:lstStyle/>
        <a:p>
          <a:endParaRPr lang="en-US"/>
        </a:p>
      </dgm:t>
    </dgm:pt>
    <dgm:pt modelId="{F31A649D-4DD6-4669-B804-5FE7A37B6C64}" type="pres">
      <dgm:prSet presAssocID="{68FCF396-45C5-4BF4-B1A0-B0AE9AE2E829}" presName="spaceBetweenRectangles" presStyleCnt="0"/>
      <dgm:spPr/>
      <dgm:t>
        <a:bodyPr/>
        <a:lstStyle/>
        <a:p>
          <a:endParaRPr lang="en-ZA"/>
        </a:p>
      </dgm:t>
    </dgm:pt>
    <dgm:pt modelId="{C9B0C33D-0941-484B-BB43-8FE833FAC655}" type="pres">
      <dgm:prSet presAssocID="{04496E1F-904D-4624-A6B5-4C39099D1614}" presName="parentLin" presStyleCnt="0"/>
      <dgm:spPr/>
      <dgm:t>
        <a:bodyPr/>
        <a:lstStyle/>
        <a:p>
          <a:endParaRPr lang="en-ZA"/>
        </a:p>
      </dgm:t>
    </dgm:pt>
    <dgm:pt modelId="{7228064E-AFC2-4350-9268-AD3AE7C5361C}" type="pres">
      <dgm:prSet presAssocID="{04496E1F-904D-4624-A6B5-4C39099D1614}" presName="parentLeftMargin" presStyleLbl="node1" presStyleIdx="0" presStyleCnt="3"/>
      <dgm:spPr/>
      <dgm:t>
        <a:bodyPr/>
        <a:lstStyle/>
        <a:p>
          <a:endParaRPr lang="en-US"/>
        </a:p>
      </dgm:t>
    </dgm:pt>
    <dgm:pt modelId="{9D79614F-3765-4246-81DE-C0D8C87712D1}" type="pres">
      <dgm:prSet presAssocID="{04496E1F-904D-4624-A6B5-4C39099D1614}" presName="parentText" presStyleLbl="node1" presStyleIdx="1" presStyleCnt="3">
        <dgm:presLayoutVars>
          <dgm:chMax val="0"/>
          <dgm:bulletEnabled val="1"/>
        </dgm:presLayoutVars>
      </dgm:prSet>
      <dgm:spPr/>
      <dgm:t>
        <a:bodyPr/>
        <a:lstStyle/>
        <a:p>
          <a:endParaRPr lang="en-US"/>
        </a:p>
      </dgm:t>
    </dgm:pt>
    <dgm:pt modelId="{354BB4F1-BBB0-4916-AA20-49BEE6941169}" type="pres">
      <dgm:prSet presAssocID="{04496E1F-904D-4624-A6B5-4C39099D1614}" presName="negativeSpace" presStyleCnt="0"/>
      <dgm:spPr/>
      <dgm:t>
        <a:bodyPr/>
        <a:lstStyle/>
        <a:p>
          <a:endParaRPr lang="en-ZA"/>
        </a:p>
      </dgm:t>
    </dgm:pt>
    <dgm:pt modelId="{881B0CD4-ABA8-4635-85EE-5FF455825CBB}" type="pres">
      <dgm:prSet presAssocID="{04496E1F-904D-4624-A6B5-4C39099D1614}" presName="childText" presStyleLbl="conFgAcc1" presStyleIdx="1" presStyleCnt="3">
        <dgm:presLayoutVars>
          <dgm:bulletEnabled val="1"/>
        </dgm:presLayoutVars>
      </dgm:prSet>
      <dgm:spPr/>
      <dgm:t>
        <a:bodyPr/>
        <a:lstStyle/>
        <a:p>
          <a:endParaRPr lang="en-US"/>
        </a:p>
      </dgm:t>
    </dgm:pt>
    <dgm:pt modelId="{69570BF5-E389-4005-B72A-3F52D814DF9F}" type="pres">
      <dgm:prSet presAssocID="{FD6E3A08-3F1E-4B65-92A8-2AB031D59402}" presName="spaceBetweenRectangles" presStyleCnt="0"/>
      <dgm:spPr/>
      <dgm:t>
        <a:bodyPr/>
        <a:lstStyle/>
        <a:p>
          <a:endParaRPr lang="en-ZA"/>
        </a:p>
      </dgm:t>
    </dgm:pt>
    <dgm:pt modelId="{B329FCB9-B574-4AD2-A8D7-EE559E2B3546}" type="pres">
      <dgm:prSet presAssocID="{AB1E55F4-121B-41FF-8CD9-6238082C0CC5}" presName="parentLin" presStyleCnt="0"/>
      <dgm:spPr/>
      <dgm:t>
        <a:bodyPr/>
        <a:lstStyle/>
        <a:p>
          <a:endParaRPr lang="en-ZA"/>
        </a:p>
      </dgm:t>
    </dgm:pt>
    <dgm:pt modelId="{950D01DC-E0E0-48FD-BDC4-35DB40457281}" type="pres">
      <dgm:prSet presAssocID="{AB1E55F4-121B-41FF-8CD9-6238082C0CC5}" presName="parentLeftMargin" presStyleLbl="node1" presStyleIdx="1" presStyleCnt="3"/>
      <dgm:spPr/>
      <dgm:t>
        <a:bodyPr/>
        <a:lstStyle/>
        <a:p>
          <a:endParaRPr lang="en-US"/>
        </a:p>
      </dgm:t>
    </dgm:pt>
    <dgm:pt modelId="{C899DBAC-C6BB-41BB-BFFB-2C75374B1ECA}" type="pres">
      <dgm:prSet presAssocID="{AB1E55F4-121B-41FF-8CD9-6238082C0CC5}" presName="parentText" presStyleLbl="node1" presStyleIdx="2" presStyleCnt="3">
        <dgm:presLayoutVars>
          <dgm:chMax val="0"/>
          <dgm:bulletEnabled val="1"/>
        </dgm:presLayoutVars>
      </dgm:prSet>
      <dgm:spPr/>
      <dgm:t>
        <a:bodyPr/>
        <a:lstStyle/>
        <a:p>
          <a:endParaRPr lang="en-US"/>
        </a:p>
      </dgm:t>
    </dgm:pt>
    <dgm:pt modelId="{115EB4C7-4779-411C-A8B6-FFF4E346B7A5}" type="pres">
      <dgm:prSet presAssocID="{AB1E55F4-121B-41FF-8CD9-6238082C0CC5}" presName="negativeSpace" presStyleCnt="0"/>
      <dgm:spPr/>
      <dgm:t>
        <a:bodyPr/>
        <a:lstStyle/>
        <a:p>
          <a:endParaRPr lang="en-ZA"/>
        </a:p>
      </dgm:t>
    </dgm:pt>
    <dgm:pt modelId="{5F1928CC-AA0A-4A83-9145-5FF5D4BC6CB6}" type="pres">
      <dgm:prSet presAssocID="{AB1E55F4-121B-41FF-8CD9-6238082C0CC5}" presName="childText" presStyleLbl="conFgAcc1" presStyleIdx="2" presStyleCnt="3">
        <dgm:presLayoutVars>
          <dgm:bulletEnabled val="1"/>
        </dgm:presLayoutVars>
      </dgm:prSet>
      <dgm:spPr/>
      <dgm:t>
        <a:bodyPr/>
        <a:lstStyle/>
        <a:p>
          <a:endParaRPr lang="en-US"/>
        </a:p>
      </dgm:t>
    </dgm:pt>
  </dgm:ptLst>
  <dgm:cxnLst>
    <dgm:cxn modelId="{7AA7C815-5B56-4523-8D97-85B1C72D8389}" srcId="{0A90FE1B-B2C2-45F9-8DD2-3EF90EB5831C}" destId="{5661587E-907F-40A9-90DB-B233C1EE4456}" srcOrd="0" destOrd="0" parTransId="{9EE56447-0BAB-4FB6-9651-E2FB190F7F97}" sibTransId="{5305729C-8E66-4C24-A249-E7533E53C1C3}"/>
    <dgm:cxn modelId="{BEE120D4-8147-422B-9414-75257FA17AF9}" srcId="{53B67828-B52B-4607-AC92-D58BA9AAC224}" destId="{0A90FE1B-B2C2-45F9-8DD2-3EF90EB5831C}" srcOrd="0" destOrd="0" parTransId="{160B4180-241F-4DA7-AAA6-1633470CC5AE}" sibTransId="{68FCF396-45C5-4BF4-B1A0-B0AE9AE2E829}"/>
    <dgm:cxn modelId="{5915BE6A-084B-4AB0-9CE2-D0530EA99BC8}" type="presOf" srcId="{0A90FE1B-B2C2-45F9-8DD2-3EF90EB5831C}" destId="{6CD43169-375A-4B93-9442-350E926F736A}" srcOrd="0" destOrd="0" presId="urn:microsoft.com/office/officeart/2005/8/layout/list1"/>
    <dgm:cxn modelId="{6874B603-5BDC-4D77-83AB-DE3905E46F19}" srcId="{53B67828-B52B-4607-AC92-D58BA9AAC224}" destId="{04496E1F-904D-4624-A6B5-4C39099D1614}" srcOrd="1" destOrd="0" parTransId="{1B2139EF-2F1B-4107-A349-0B1EB6AC0D26}" sibTransId="{FD6E3A08-3F1E-4B65-92A8-2AB031D59402}"/>
    <dgm:cxn modelId="{E7FF6EBF-6674-45A3-8BA1-7A00FD28D75E}" type="presOf" srcId="{5661587E-907F-40A9-90DB-B233C1EE4456}" destId="{F9995716-0E8B-46FE-93B4-96AB3C454128}" srcOrd="0" destOrd="0" presId="urn:microsoft.com/office/officeart/2005/8/layout/list1"/>
    <dgm:cxn modelId="{FF6CA057-440D-40E1-AEB8-176B3C71E7B5}" type="presOf" srcId="{AB1E55F4-121B-41FF-8CD9-6238082C0CC5}" destId="{C899DBAC-C6BB-41BB-BFFB-2C75374B1ECA}" srcOrd="1" destOrd="0" presId="urn:microsoft.com/office/officeart/2005/8/layout/list1"/>
    <dgm:cxn modelId="{0696FAD9-E0D2-49BD-AA71-065ED67560EC}" type="presOf" srcId="{04496E1F-904D-4624-A6B5-4C39099D1614}" destId="{7228064E-AFC2-4350-9268-AD3AE7C5361C}" srcOrd="0" destOrd="0" presId="urn:microsoft.com/office/officeart/2005/8/layout/list1"/>
    <dgm:cxn modelId="{B7D7FE5C-592D-4F30-A0BD-AB67A1451C61}" type="presOf" srcId="{8A269D50-E3AE-466C-A5CE-2A72CFA9E71C}" destId="{5F1928CC-AA0A-4A83-9145-5FF5D4BC6CB6}" srcOrd="0" destOrd="0" presId="urn:microsoft.com/office/officeart/2005/8/layout/list1"/>
    <dgm:cxn modelId="{291D9D17-3BC0-49B4-84AA-552185D9C9A3}" srcId="{AB1E55F4-121B-41FF-8CD9-6238082C0CC5}" destId="{A06D17ED-985C-49A9-A529-76C85967102D}" srcOrd="1" destOrd="0" parTransId="{830D85D2-BB6B-4CF9-8CA5-20B3BF67552D}" sibTransId="{495CEBCA-68B3-4F65-A825-B4F6227397EC}"/>
    <dgm:cxn modelId="{FB5816D0-AF46-4949-9A5D-4B9E1370AB49}" srcId="{0A90FE1B-B2C2-45F9-8DD2-3EF90EB5831C}" destId="{23C9E54E-BBAA-4769-AE73-0AA8C3B825E2}" srcOrd="1" destOrd="0" parTransId="{0D60D40C-853A-4294-9385-1EA05318257D}" sibTransId="{014C13D3-B98C-44F0-B340-D14548112FBC}"/>
    <dgm:cxn modelId="{EF347DD0-9243-4BA4-A3E7-E954CF4FCBC2}" type="presOf" srcId="{04496E1F-904D-4624-A6B5-4C39099D1614}" destId="{9D79614F-3765-4246-81DE-C0D8C87712D1}" srcOrd="1" destOrd="0" presId="urn:microsoft.com/office/officeart/2005/8/layout/list1"/>
    <dgm:cxn modelId="{94219EB5-95CE-4DF0-B83A-5E9A51B6D4A9}" type="presOf" srcId="{695BE448-8455-4F94-B35F-7B01706D8A3D}" destId="{F9995716-0E8B-46FE-93B4-96AB3C454128}" srcOrd="0" destOrd="2" presId="urn:microsoft.com/office/officeart/2005/8/layout/list1"/>
    <dgm:cxn modelId="{E589E124-2997-4DDE-BF21-FCE5DBC3D9C5}" type="presOf" srcId="{A06D17ED-985C-49A9-A529-76C85967102D}" destId="{5F1928CC-AA0A-4A83-9145-5FF5D4BC6CB6}" srcOrd="0" destOrd="1" presId="urn:microsoft.com/office/officeart/2005/8/layout/list1"/>
    <dgm:cxn modelId="{AFE90215-7828-4935-AF9C-9E63C23ED7AD}" type="presOf" srcId="{7E0A4F35-2E3A-4892-89E1-D7BB5C616AF5}" destId="{881B0CD4-ABA8-4635-85EE-5FF455825CBB}" srcOrd="0" destOrd="0" presId="urn:microsoft.com/office/officeart/2005/8/layout/list1"/>
    <dgm:cxn modelId="{3E63396D-27E5-44DD-A6B2-BB2C50D8834B}" type="presOf" srcId="{9A796E4B-D6DE-4494-979F-9F473EDF1B08}" destId="{881B0CD4-ABA8-4635-85EE-5FF455825CBB}" srcOrd="0" destOrd="1" presId="urn:microsoft.com/office/officeart/2005/8/layout/list1"/>
    <dgm:cxn modelId="{77B36B83-00E2-4CD6-AE6D-A9EF6A8D74F2}" srcId="{53B67828-B52B-4607-AC92-D58BA9AAC224}" destId="{AB1E55F4-121B-41FF-8CD9-6238082C0CC5}" srcOrd="2" destOrd="0" parTransId="{46329040-A7F8-4EE5-A74D-945212508036}" sibTransId="{75F3517F-4CC6-4C1E-8B51-08272C95715B}"/>
    <dgm:cxn modelId="{54E1FDAE-B95A-4F6B-98D2-38371DBF07A9}" srcId="{04496E1F-904D-4624-A6B5-4C39099D1614}" destId="{9A796E4B-D6DE-4494-979F-9F473EDF1B08}" srcOrd="1" destOrd="0" parTransId="{8DA31B76-F040-430A-B55D-DDFC701083B1}" sibTransId="{044134A1-54F3-450D-85C5-9E28A9DF1F0A}"/>
    <dgm:cxn modelId="{7BAA9ED8-2AAD-44D3-9611-5D21984A175D}" type="presOf" srcId="{53B67828-B52B-4607-AC92-D58BA9AAC224}" destId="{9B7B94A9-5E77-4B37-9295-E405B1CF207D}" srcOrd="0" destOrd="0" presId="urn:microsoft.com/office/officeart/2005/8/layout/list1"/>
    <dgm:cxn modelId="{18E6F17D-00FC-46C7-8700-9BD56161FC9B}" type="presOf" srcId="{23C9E54E-BBAA-4769-AE73-0AA8C3B825E2}" destId="{F9995716-0E8B-46FE-93B4-96AB3C454128}" srcOrd="0" destOrd="1" presId="urn:microsoft.com/office/officeart/2005/8/layout/list1"/>
    <dgm:cxn modelId="{DF1258C5-0B57-4C45-AB64-261953DF225E}" type="presOf" srcId="{0A90FE1B-B2C2-45F9-8DD2-3EF90EB5831C}" destId="{0C7A9C6B-1267-4A07-9301-3E87E4FC460F}" srcOrd="1" destOrd="0" presId="urn:microsoft.com/office/officeart/2005/8/layout/list1"/>
    <dgm:cxn modelId="{A4EE49C4-4D33-4273-B385-8A7E936CF665}" type="presOf" srcId="{AB1E55F4-121B-41FF-8CD9-6238082C0CC5}" destId="{950D01DC-E0E0-48FD-BDC4-35DB40457281}" srcOrd="0" destOrd="0" presId="urn:microsoft.com/office/officeart/2005/8/layout/list1"/>
    <dgm:cxn modelId="{4CC584CD-CCD1-4C55-A0B9-25886AAB574A}" srcId="{AB1E55F4-121B-41FF-8CD9-6238082C0CC5}" destId="{8A269D50-E3AE-466C-A5CE-2A72CFA9E71C}" srcOrd="0" destOrd="0" parTransId="{78084421-3FDD-41D3-B28D-0211178CF559}" sibTransId="{020C5BD3-63E9-4CDA-ADE8-C6AB2CA8EA4E}"/>
    <dgm:cxn modelId="{F9A75AA7-4C63-41DE-A989-70FC7AEBD9E8}" srcId="{04496E1F-904D-4624-A6B5-4C39099D1614}" destId="{7E0A4F35-2E3A-4892-89E1-D7BB5C616AF5}" srcOrd="0" destOrd="0" parTransId="{773F0274-E05F-4EA5-A2EB-CBB4A831FDC3}" sibTransId="{D16DE793-FE4F-43EE-9AA3-426769BC175A}"/>
    <dgm:cxn modelId="{83C1A4AB-4751-4D51-91CB-7EFB40BAF235}" srcId="{0A90FE1B-B2C2-45F9-8DD2-3EF90EB5831C}" destId="{695BE448-8455-4F94-B35F-7B01706D8A3D}" srcOrd="2" destOrd="0" parTransId="{CCE439DA-172E-4712-9AE1-B4D2189A29A7}" sibTransId="{652E5344-B6D8-403D-A664-26E935CA8258}"/>
    <dgm:cxn modelId="{2E6DFD9E-1C5D-4703-ACB7-D2025D9C7757}" type="presParOf" srcId="{9B7B94A9-5E77-4B37-9295-E405B1CF207D}" destId="{12C04775-30B2-44C4-A17F-868594240921}" srcOrd="0" destOrd="0" presId="urn:microsoft.com/office/officeart/2005/8/layout/list1"/>
    <dgm:cxn modelId="{1968BD97-B335-4137-BBCE-B4D493E0F0E7}" type="presParOf" srcId="{12C04775-30B2-44C4-A17F-868594240921}" destId="{6CD43169-375A-4B93-9442-350E926F736A}" srcOrd="0" destOrd="0" presId="urn:microsoft.com/office/officeart/2005/8/layout/list1"/>
    <dgm:cxn modelId="{5C1FF952-D876-4556-8081-B2FAECCA0995}" type="presParOf" srcId="{12C04775-30B2-44C4-A17F-868594240921}" destId="{0C7A9C6B-1267-4A07-9301-3E87E4FC460F}" srcOrd="1" destOrd="0" presId="urn:microsoft.com/office/officeart/2005/8/layout/list1"/>
    <dgm:cxn modelId="{CC662075-F1DC-47F4-AB8D-C4910F465468}" type="presParOf" srcId="{9B7B94A9-5E77-4B37-9295-E405B1CF207D}" destId="{0BCDB78C-C085-4330-AABA-0ECFC3E3EF40}" srcOrd="1" destOrd="0" presId="urn:microsoft.com/office/officeart/2005/8/layout/list1"/>
    <dgm:cxn modelId="{988D343A-103A-4AF0-A1DD-17E7FC50CFAD}" type="presParOf" srcId="{9B7B94A9-5E77-4B37-9295-E405B1CF207D}" destId="{F9995716-0E8B-46FE-93B4-96AB3C454128}" srcOrd="2" destOrd="0" presId="urn:microsoft.com/office/officeart/2005/8/layout/list1"/>
    <dgm:cxn modelId="{A97411A8-5D3C-4FB9-B850-5F079E2649B4}" type="presParOf" srcId="{9B7B94A9-5E77-4B37-9295-E405B1CF207D}" destId="{F31A649D-4DD6-4669-B804-5FE7A37B6C64}" srcOrd="3" destOrd="0" presId="urn:microsoft.com/office/officeart/2005/8/layout/list1"/>
    <dgm:cxn modelId="{E1229C5E-DD15-4EDA-B4D9-9C7C79F90B93}" type="presParOf" srcId="{9B7B94A9-5E77-4B37-9295-E405B1CF207D}" destId="{C9B0C33D-0941-484B-BB43-8FE833FAC655}" srcOrd="4" destOrd="0" presId="urn:microsoft.com/office/officeart/2005/8/layout/list1"/>
    <dgm:cxn modelId="{F37C3D0C-256D-4F1B-9D2F-3F00CF016E30}" type="presParOf" srcId="{C9B0C33D-0941-484B-BB43-8FE833FAC655}" destId="{7228064E-AFC2-4350-9268-AD3AE7C5361C}" srcOrd="0" destOrd="0" presId="urn:microsoft.com/office/officeart/2005/8/layout/list1"/>
    <dgm:cxn modelId="{DCEEE624-32BD-4B02-B34B-EDE949FDAEE6}" type="presParOf" srcId="{C9B0C33D-0941-484B-BB43-8FE833FAC655}" destId="{9D79614F-3765-4246-81DE-C0D8C87712D1}" srcOrd="1" destOrd="0" presId="urn:microsoft.com/office/officeart/2005/8/layout/list1"/>
    <dgm:cxn modelId="{92EB49D7-51F0-4E97-941A-6C3361627B05}" type="presParOf" srcId="{9B7B94A9-5E77-4B37-9295-E405B1CF207D}" destId="{354BB4F1-BBB0-4916-AA20-49BEE6941169}" srcOrd="5" destOrd="0" presId="urn:microsoft.com/office/officeart/2005/8/layout/list1"/>
    <dgm:cxn modelId="{45F297EA-850A-4170-A816-0114CD38B759}" type="presParOf" srcId="{9B7B94A9-5E77-4B37-9295-E405B1CF207D}" destId="{881B0CD4-ABA8-4635-85EE-5FF455825CBB}" srcOrd="6" destOrd="0" presId="urn:microsoft.com/office/officeart/2005/8/layout/list1"/>
    <dgm:cxn modelId="{4ADDC56A-5A4B-4AB2-B898-17C70353D7E2}" type="presParOf" srcId="{9B7B94A9-5E77-4B37-9295-E405B1CF207D}" destId="{69570BF5-E389-4005-B72A-3F52D814DF9F}" srcOrd="7" destOrd="0" presId="urn:microsoft.com/office/officeart/2005/8/layout/list1"/>
    <dgm:cxn modelId="{C59CC4F3-E33A-40CB-A369-92695594AB26}" type="presParOf" srcId="{9B7B94A9-5E77-4B37-9295-E405B1CF207D}" destId="{B329FCB9-B574-4AD2-A8D7-EE559E2B3546}" srcOrd="8" destOrd="0" presId="urn:microsoft.com/office/officeart/2005/8/layout/list1"/>
    <dgm:cxn modelId="{50124749-FB4C-445A-93E6-7DAD5FBBA59C}" type="presParOf" srcId="{B329FCB9-B574-4AD2-A8D7-EE559E2B3546}" destId="{950D01DC-E0E0-48FD-BDC4-35DB40457281}" srcOrd="0" destOrd="0" presId="urn:microsoft.com/office/officeart/2005/8/layout/list1"/>
    <dgm:cxn modelId="{4DE16B04-2BB0-4E60-A097-8158BE0ECB76}" type="presParOf" srcId="{B329FCB9-B574-4AD2-A8D7-EE559E2B3546}" destId="{C899DBAC-C6BB-41BB-BFFB-2C75374B1ECA}" srcOrd="1" destOrd="0" presId="urn:microsoft.com/office/officeart/2005/8/layout/list1"/>
    <dgm:cxn modelId="{DB30D881-E445-4B8A-B755-6E83BAAB91EA}" type="presParOf" srcId="{9B7B94A9-5E77-4B37-9295-E405B1CF207D}" destId="{115EB4C7-4779-411C-A8B6-FFF4E346B7A5}" srcOrd="9" destOrd="0" presId="urn:microsoft.com/office/officeart/2005/8/layout/list1"/>
    <dgm:cxn modelId="{7B59D436-9E1C-4D74-A92F-92EC4B4AB957}" type="presParOf" srcId="{9B7B94A9-5E77-4B37-9295-E405B1CF207D}" destId="{5F1928CC-AA0A-4A83-9145-5FF5D4BC6CB6}"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9E6831-EB8A-4EF1-8A80-24B4EDAD733A}"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809642DF-021A-40E7-B79E-E8F4D2A184CE}">
      <dgm:prSet/>
      <dgm:spPr/>
      <dgm:t>
        <a:bodyPr/>
        <a:lstStyle/>
        <a:p>
          <a:pPr rtl="0"/>
          <a:r>
            <a:rPr lang="en-US" dirty="0" smtClean="0"/>
            <a:t>Adds commands/verbs to the model</a:t>
          </a:r>
          <a:endParaRPr lang="en-US" dirty="0"/>
        </a:p>
      </dgm:t>
    </dgm:pt>
    <dgm:pt modelId="{5B06F3E5-7A62-4818-9A3C-2C92976363E3}" type="parTrans" cxnId="{B2153D8F-C552-43AC-8407-7CE98A2B91E1}">
      <dgm:prSet/>
      <dgm:spPr/>
      <dgm:t>
        <a:bodyPr/>
        <a:lstStyle/>
        <a:p>
          <a:endParaRPr lang="en-US"/>
        </a:p>
      </dgm:t>
    </dgm:pt>
    <dgm:pt modelId="{08CDAC89-76BB-48BB-B8C4-D91A83FB4C36}" type="sibTrans" cxnId="{B2153D8F-C552-43AC-8407-7CE98A2B91E1}">
      <dgm:prSet/>
      <dgm:spPr/>
      <dgm:t>
        <a:bodyPr/>
        <a:lstStyle/>
        <a:p>
          <a:endParaRPr lang="en-US"/>
        </a:p>
      </dgm:t>
    </dgm:pt>
    <dgm:pt modelId="{24E9F505-B8D5-44C3-A55D-C0707045D1BA}">
      <dgm:prSet/>
      <dgm:spPr>
        <a:solidFill>
          <a:schemeClr val="accent5">
            <a:lumMod val="10000"/>
            <a:alpha val="25000"/>
          </a:schemeClr>
        </a:solidFill>
      </dgm:spPr>
      <dgm:t>
        <a:bodyPr/>
        <a:lstStyle/>
        <a:p>
          <a:pPr rtl="0"/>
          <a:r>
            <a:rPr lang="en-US" dirty="0" smtClean="0">
              <a:solidFill>
                <a:schemeClr val="bg1"/>
              </a:solidFill>
            </a:rPr>
            <a:t>Possibly even reshapes the model</a:t>
          </a:r>
          <a:endParaRPr lang="en-US" dirty="0">
            <a:solidFill>
              <a:schemeClr val="bg1"/>
            </a:solidFill>
          </a:endParaRPr>
        </a:p>
      </dgm:t>
    </dgm:pt>
    <dgm:pt modelId="{C5C2A616-B14E-434B-B75E-8CA54DA3C703}" type="parTrans" cxnId="{9CF7AA4D-45F0-43C2-A0D9-80790CC8365D}">
      <dgm:prSet/>
      <dgm:spPr/>
      <dgm:t>
        <a:bodyPr/>
        <a:lstStyle/>
        <a:p>
          <a:endParaRPr lang="en-US"/>
        </a:p>
      </dgm:t>
    </dgm:pt>
    <dgm:pt modelId="{2B2E7C6A-9E4B-4912-8B7F-B624F7C780D3}" type="sibTrans" cxnId="{9CF7AA4D-45F0-43C2-A0D9-80790CC8365D}">
      <dgm:prSet/>
      <dgm:spPr/>
      <dgm:t>
        <a:bodyPr/>
        <a:lstStyle/>
        <a:p>
          <a:endParaRPr lang="en-US"/>
        </a:p>
      </dgm:t>
    </dgm:pt>
    <dgm:pt modelId="{2242B038-C64F-46D8-B664-170782692B89}">
      <dgm:prSet/>
      <dgm:spPr/>
      <dgm:t>
        <a:bodyPr/>
        <a:lstStyle/>
        <a:p>
          <a:pPr rtl="0"/>
          <a:r>
            <a:rPr lang="en-US" dirty="0" smtClean="0"/>
            <a:t>Enhances the model with data binding support</a:t>
          </a:r>
          <a:endParaRPr lang="en-US" dirty="0"/>
        </a:p>
      </dgm:t>
    </dgm:pt>
    <dgm:pt modelId="{8DC7579E-A643-4FCB-9FC4-CAE1A7036174}" type="parTrans" cxnId="{89B10787-FB10-49B5-A5DE-BB9DDDCEFDB0}">
      <dgm:prSet/>
      <dgm:spPr/>
      <dgm:t>
        <a:bodyPr/>
        <a:lstStyle/>
        <a:p>
          <a:endParaRPr lang="en-US"/>
        </a:p>
      </dgm:t>
    </dgm:pt>
    <dgm:pt modelId="{438402AE-2B52-4C35-B00D-DF66DFA09D3D}" type="sibTrans" cxnId="{89B10787-FB10-49B5-A5DE-BB9DDDCEFDB0}">
      <dgm:prSet/>
      <dgm:spPr/>
      <dgm:t>
        <a:bodyPr/>
        <a:lstStyle/>
        <a:p>
          <a:endParaRPr lang="en-US"/>
        </a:p>
      </dgm:t>
    </dgm:pt>
    <dgm:pt modelId="{EE363817-CC84-426A-AA5C-696E14A92E73}">
      <dgm:prSet/>
      <dgm:spPr>
        <a:solidFill>
          <a:schemeClr val="accent5">
            <a:lumMod val="10000"/>
            <a:alpha val="25000"/>
          </a:schemeClr>
        </a:solidFill>
      </dgm:spPr>
      <dgm:t>
        <a:bodyPr/>
        <a:lstStyle/>
        <a:p>
          <a:pPr rtl="0"/>
          <a:r>
            <a:rPr lang="en-US" dirty="0" smtClean="0">
              <a:solidFill>
                <a:schemeClr val="bg1"/>
              </a:solidFill>
            </a:rPr>
            <a:t>If the model doesn’t already support data binding</a:t>
          </a:r>
          <a:endParaRPr lang="en-US" dirty="0">
            <a:solidFill>
              <a:schemeClr val="bg1"/>
            </a:solidFill>
          </a:endParaRPr>
        </a:p>
      </dgm:t>
    </dgm:pt>
    <dgm:pt modelId="{E0970486-929C-465E-9FCC-579B6B2DB00D}" type="parTrans" cxnId="{6601882D-554B-42E0-B5B4-6EF5A6F40A30}">
      <dgm:prSet/>
      <dgm:spPr/>
      <dgm:t>
        <a:bodyPr/>
        <a:lstStyle/>
        <a:p>
          <a:endParaRPr lang="en-US"/>
        </a:p>
      </dgm:t>
    </dgm:pt>
    <dgm:pt modelId="{277E02CB-042B-4486-BE7A-4793FFA60492}" type="sibTrans" cxnId="{6601882D-554B-42E0-B5B4-6EF5A6F40A30}">
      <dgm:prSet/>
      <dgm:spPr/>
      <dgm:t>
        <a:bodyPr/>
        <a:lstStyle/>
        <a:p>
          <a:endParaRPr lang="en-US"/>
        </a:p>
      </dgm:t>
    </dgm:pt>
    <dgm:pt modelId="{C32FC756-32BE-4417-94D3-E9D9EE067869}">
      <dgm:prSet/>
      <dgm:spPr>
        <a:solidFill>
          <a:schemeClr val="accent5">
            <a:lumMod val="10000"/>
            <a:alpha val="25000"/>
          </a:schemeClr>
        </a:solidFill>
      </dgm:spPr>
      <dgm:t>
        <a:bodyPr/>
        <a:lstStyle/>
        <a:p>
          <a:pPr rtl="0"/>
          <a:r>
            <a:rPr lang="en-US" dirty="0" smtClean="0">
              <a:solidFill>
                <a:schemeClr val="bg1"/>
              </a:solidFill>
            </a:rPr>
            <a:t>Triggered/invoked by the view</a:t>
          </a:r>
          <a:endParaRPr lang="en-US" dirty="0">
            <a:solidFill>
              <a:schemeClr val="bg1"/>
            </a:solidFill>
          </a:endParaRPr>
        </a:p>
      </dgm:t>
    </dgm:pt>
    <dgm:pt modelId="{5657548B-4ABF-4C8D-9697-D22B21834F33}" type="parTrans" cxnId="{8EF9E503-6A4D-49FB-8909-7E11701DBD6C}">
      <dgm:prSet/>
      <dgm:spPr/>
      <dgm:t>
        <a:bodyPr/>
        <a:lstStyle/>
        <a:p>
          <a:endParaRPr lang="en-US"/>
        </a:p>
      </dgm:t>
    </dgm:pt>
    <dgm:pt modelId="{B71D2F3C-7A43-4CCF-AD72-51787345898A}" type="sibTrans" cxnId="{8EF9E503-6A4D-49FB-8909-7E11701DBD6C}">
      <dgm:prSet/>
      <dgm:spPr/>
      <dgm:t>
        <a:bodyPr/>
        <a:lstStyle/>
        <a:p>
          <a:endParaRPr lang="en-US"/>
        </a:p>
      </dgm:t>
    </dgm:pt>
    <dgm:pt modelId="{331723FA-0715-49FA-9BA3-E6D181602E3F}">
      <dgm:prSet/>
      <dgm:spPr>
        <a:solidFill>
          <a:schemeClr val="accent4">
            <a:lumMod val="75000"/>
          </a:schemeClr>
        </a:solidFill>
      </dgm:spPr>
      <dgm:t>
        <a:bodyPr/>
        <a:lstStyle/>
        <a:p>
          <a:r>
            <a:rPr lang="en-US" smtClean="0"/>
            <a:t>Extends </a:t>
          </a:r>
          <a:r>
            <a:rPr lang="en-US" dirty="0" smtClean="0"/>
            <a:t>the model with extra properties</a:t>
          </a:r>
          <a:endParaRPr lang="en-US"/>
        </a:p>
      </dgm:t>
    </dgm:pt>
    <dgm:pt modelId="{3C5E02A5-DADC-4714-9EE6-3B3853E27253}" type="parTrans" cxnId="{B46F1871-ECC7-482F-BFE2-B7F3DFF9ABC7}">
      <dgm:prSet/>
      <dgm:spPr/>
      <dgm:t>
        <a:bodyPr/>
        <a:lstStyle/>
        <a:p>
          <a:endParaRPr lang="en-ZA"/>
        </a:p>
      </dgm:t>
    </dgm:pt>
    <dgm:pt modelId="{85003DEB-0859-4683-AD25-3F68D2BE057B}" type="sibTrans" cxnId="{B46F1871-ECC7-482F-BFE2-B7F3DFF9ABC7}">
      <dgm:prSet/>
      <dgm:spPr/>
      <dgm:t>
        <a:bodyPr/>
        <a:lstStyle/>
        <a:p>
          <a:endParaRPr lang="en-ZA"/>
        </a:p>
      </dgm:t>
    </dgm:pt>
    <dgm:pt modelId="{0E59E6B1-4593-46F9-8AFB-12CB68066BE3}" type="pres">
      <dgm:prSet presAssocID="{399E6831-EB8A-4EF1-8A80-24B4EDAD733A}" presName="linear" presStyleCnt="0">
        <dgm:presLayoutVars>
          <dgm:dir/>
          <dgm:animLvl val="lvl"/>
          <dgm:resizeHandles val="exact"/>
        </dgm:presLayoutVars>
      </dgm:prSet>
      <dgm:spPr/>
      <dgm:t>
        <a:bodyPr/>
        <a:lstStyle/>
        <a:p>
          <a:endParaRPr lang="en-US"/>
        </a:p>
      </dgm:t>
    </dgm:pt>
    <dgm:pt modelId="{047C4AAB-6B5F-4789-A674-C5E938E67779}" type="pres">
      <dgm:prSet presAssocID="{809642DF-021A-40E7-B79E-E8F4D2A184CE}" presName="parentLin" presStyleCnt="0"/>
      <dgm:spPr/>
    </dgm:pt>
    <dgm:pt modelId="{EBEFEB24-2710-4392-BC08-D74E4AC93434}" type="pres">
      <dgm:prSet presAssocID="{809642DF-021A-40E7-B79E-E8F4D2A184CE}" presName="parentLeftMargin" presStyleLbl="node1" presStyleIdx="0" presStyleCnt="3"/>
      <dgm:spPr/>
      <dgm:t>
        <a:bodyPr/>
        <a:lstStyle/>
        <a:p>
          <a:endParaRPr lang="en-US"/>
        </a:p>
      </dgm:t>
    </dgm:pt>
    <dgm:pt modelId="{5E658C07-578A-4329-8521-F789170A1F22}" type="pres">
      <dgm:prSet presAssocID="{809642DF-021A-40E7-B79E-E8F4D2A184CE}" presName="parentText" presStyleLbl="node1" presStyleIdx="0" presStyleCnt="3">
        <dgm:presLayoutVars>
          <dgm:chMax val="0"/>
          <dgm:bulletEnabled val="1"/>
        </dgm:presLayoutVars>
      </dgm:prSet>
      <dgm:spPr/>
      <dgm:t>
        <a:bodyPr/>
        <a:lstStyle/>
        <a:p>
          <a:endParaRPr lang="en-US"/>
        </a:p>
      </dgm:t>
    </dgm:pt>
    <dgm:pt modelId="{E7EB6174-B87A-4880-B55F-9412B727F1FA}" type="pres">
      <dgm:prSet presAssocID="{809642DF-021A-40E7-B79E-E8F4D2A184CE}" presName="negativeSpace" presStyleCnt="0"/>
      <dgm:spPr/>
    </dgm:pt>
    <dgm:pt modelId="{C1C5F8A4-EFA3-409E-8E8A-4F8B4F42FDF8}" type="pres">
      <dgm:prSet presAssocID="{809642DF-021A-40E7-B79E-E8F4D2A184CE}" presName="childText" presStyleLbl="conFgAcc1" presStyleIdx="0" presStyleCnt="3">
        <dgm:presLayoutVars>
          <dgm:bulletEnabled val="1"/>
        </dgm:presLayoutVars>
      </dgm:prSet>
      <dgm:spPr/>
      <dgm:t>
        <a:bodyPr/>
        <a:lstStyle/>
        <a:p>
          <a:endParaRPr lang="en-US"/>
        </a:p>
      </dgm:t>
    </dgm:pt>
    <dgm:pt modelId="{4BCA9851-12AD-4A97-8EEC-4C8463E31D7D}" type="pres">
      <dgm:prSet presAssocID="{08CDAC89-76BB-48BB-B8C4-D91A83FB4C36}" presName="spaceBetweenRectangles" presStyleCnt="0"/>
      <dgm:spPr/>
    </dgm:pt>
    <dgm:pt modelId="{C8F58A56-3E6D-4D8E-8514-59C0E89A718A}" type="pres">
      <dgm:prSet presAssocID="{331723FA-0715-49FA-9BA3-E6D181602E3F}" presName="parentLin" presStyleCnt="0"/>
      <dgm:spPr/>
    </dgm:pt>
    <dgm:pt modelId="{3CE32D9B-415E-4B34-86C2-DC4816445C72}" type="pres">
      <dgm:prSet presAssocID="{331723FA-0715-49FA-9BA3-E6D181602E3F}" presName="parentLeftMargin" presStyleLbl="node1" presStyleIdx="0" presStyleCnt="3"/>
      <dgm:spPr/>
      <dgm:t>
        <a:bodyPr/>
        <a:lstStyle/>
        <a:p>
          <a:endParaRPr lang="en-US"/>
        </a:p>
      </dgm:t>
    </dgm:pt>
    <dgm:pt modelId="{A1C98C64-A0D4-42B8-9527-CFD1DDAFB2DE}" type="pres">
      <dgm:prSet presAssocID="{331723FA-0715-49FA-9BA3-E6D181602E3F}" presName="parentText" presStyleLbl="node1" presStyleIdx="1" presStyleCnt="3">
        <dgm:presLayoutVars>
          <dgm:chMax val="0"/>
          <dgm:bulletEnabled val="1"/>
        </dgm:presLayoutVars>
      </dgm:prSet>
      <dgm:spPr/>
      <dgm:t>
        <a:bodyPr/>
        <a:lstStyle/>
        <a:p>
          <a:endParaRPr lang="en-US"/>
        </a:p>
      </dgm:t>
    </dgm:pt>
    <dgm:pt modelId="{68C2B780-A93B-462E-A2A8-216BED4828F1}" type="pres">
      <dgm:prSet presAssocID="{331723FA-0715-49FA-9BA3-E6D181602E3F}" presName="negativeSpace" presStyleCnt="0"/>
      <dgm:spPr/>
    </dgm:pt>
    <dgm:pt modelId="{C6584B97-E564-4E61-B4A0-7A2090B78CCF}" type="pres">
      <dgm:prSet presAssocID="{331723FA-0715-49FA-9BA3-E6D181602E3F}" presName="childText" presStyleLbl="conFgAcc1" presStyleIdx="1" presStyleCnt="3">
        <dgm:presLayoutVars>
          <dgm:bulletEnabled val="1"/>
        </dgm:presLayoutVars>
      </dgm:prSet>
      <dgm:spPr/>
      <dgm:t>
        <a:bodyPr/>
        <a:lstStyle/>
        <a:p>
          <a:endParaRPr lang="en-US"/>
        </a:p>
      </dgm:t>
    </dgm:pt>
    <dgm:pt modelId="{55A5DC53-213D-4A9C-9B6C-9525657C6BD5}" type="pres">
      <dgm:prSet presAssocID="{85003DEB-0859-4683-AD25-3F68D2BE057B}" presName="spaceBetweenRectangles" presStyleCnt="0"/>
      <dgm:spPr/>
    </dgm:pt>
    <dgm:pt modelId="{8249144E-32E8-423C-B93F-5198660FAC63}" type="pres">
      <dgm:prSet presAssocID="{2242B038-C64F-46D8-B664-170782692B89}" presName="parentLin" presStyleCnt="0"/>
      <dgm:spPr/>
    </dgm:pt>
    <dgm:pt modelId="{C3299A18-020D-42B6-8E6F-FC4E7D888BEE}" type="pres">
      <dgm:prSet presAssocID="{2242B038-C64F-46D8-B664-170782692B89}" presName="parentLeftMargin" presStyleLbl="node1" presStyleIdx="1" presStyleCnt="3"/>
      <dgm:spPr/>
      <dgm:t>
        <a:bodyPr/>
        <a:lstStyle/>
        <a:p>
          <a:endParaRPr lang="en-US"/>
        </a:p>
      </dgm:t>
    </dgm:pt>
    <dgm:pt modelId="{90BE422E-C47C-481F-BDDF-16B543E02DFA}" type="pres">
      <dgm:prSet presAssocID="{2242B038-C64F-46D8-B664-170782692B89}" presName="parentText" presStyleLbl="node1" presStyleIdx="2" presStyleCnt="3">
        <dgm:presLayoutVars>
          <dgm:chMax val="0"/>
          <dgm:bulletEnabled val="1"/>
        </dgm:presLayoutVars>
      </dgm:prSet>
      <dgm:spPr/>
      <dgm:t>
        <a:bodyPr/>
        <a:lstStyle/>
        <a:p>
          <a:endParaRPr lang="en-US"/>
        </a:p>
      </dgm:t>
    </dgm:pt>
    <dgm:pt modelId="{60BB9CE3-68D5-41C7-B491-910D27FB1450}" type="pres">
      <dgm:prSet presAssocID="{2242B038-C64F-46D8-B664-170782692B89}" presName="negativeSpace" presStyleCnt="0"/>
      <dgm:spPr/>
    </dgm:pt>
    <dgm:pt modelId="{CAD25741-411A-4A62-9767-6AA216A0A0E2}" type="pres">
      <dgm:prSet presAssocID="{2242B038-C64F-46D8-B664-170782692B89}" presName="childText" presStyleLbl="conFgAcc1" presStyleIdx="2" presStyleCnt="3">
        <dgm:presLayoutVars>
          <dgm:bulletEnabled val="1"/>
        </dgm:presLayoutVars>
      </dgm:prSet>
      <dgm:spPr/>
      <dgm:t>
        <a:bodyPr/>
        <a:lstStyle/>
        <a:p>
          <a:endParaRPr lang="en-US"/>
        </a:p>
      </dgm:t>
    </dgm:pt>
  </dgm:ptLst>
  <dgm:cxnLst>
    <dgm:cxn modelId="{8366A0BC-09D8-47CB-9295-156A1FC17BB2}" type="presOf" srcId="{331723FA-0715-49FA-9BA3-E6D181602E3F}" destId="{3CE32D9B-415E-4B34-86C2-DC4816445C72}" srcOrd="0" destOrd="0" presId="urn:microsoft.com/office/officeart/2005/8/layout/list1"/>
    <dgm:cxn modelId="{8EF9E503-6A4D-49FB-8909-7E11701DBD6C}" srcId="{809642DF-021A-40E7-B79E-E8F4D2A184CE}" destId="{C32FC756-32BE-4417-94D3-E9D9EE067869}" srcOrd="0" destOrd="0" parTransId="{5657548B-4ABF-4C8D-9697-D22B21834F33}" sibTransId="{B71D2F3C-7A43-4CCF-AD72-51787345898A}"/>
    <dgm:cxn modelId="{952EA895-BB49-4FA1-80CA-292D9ED4F028}" type="presOf" srcId="{809642DF-021A-40E7-B79E-E8F4D2A184CE}" destId="{5E658C07-578A-4329-8521-F789170A1F22}" srcOrd="1" destOrd="0" presId="urn:microsoft.com/office/officeart/2005/8/layout/list1"/>
    <dgm:cxn modelId="{0C47D800-4F95-42B6-B39D-D6CA75C4B5A8}" type="presOf" srcId="{24E9F505-B8D5-44C3-A55D-C0707045D1BA}" destId="{C6584B97-E564-4E61-B4A0-7A2090B78CCF}" srcOrd="0" destOrd="0" presId="urn:microsoft.com/office/officeart/2005/8/layout/list1"/>
    <dgm:cxn modelId="{B2153D8F-C552-43AC-8407-7CE98A2B91E1}" srcId="{399E6831-EB8A-4EF1-8A80-24B4EDAD733A}" destId="{809642DF-021A-40E7-B79E-E8F4D2A184CE}" srcOrd="0" destOrd="0" parTransId="{5B06F3E5-7A62-4818-9A3C-2C92976363E3}" sibTransId="{08CDAC89-76BB-48BB-B8C4-D91A83FB4C36}"/>
    <dgm:cxn modelId="{B46F1871-ECC7-482F-BFE2-B7F3DFF9ABC7}" srcId="{399E6831-EB8A-4EF1-8A80-24B4EDAD733A}" destId="{331723FA-0715-49FA-9BA3-E6D181602E3F}" srcOrd="1" destOrd="0" parTransId="{3C5E02A5-DADC-4714-9EE6-3B3853E27253}" sibTransId="{85003DEB-0859-4683-AD25-3F68D2BE057B}"/>
    <dgm:cxn modelId="{06DB36FA-8307-49C0-9656-81CA9BC8EAC2}" type="presOf" srcId="{EE363817-CC84-426A-AA5C-696E14A92E73}" destId="{CAD25741-411A-4A62-9767-6AA216A0A0E2}" srcOrd="0" destOrd="0" presId="urn:microsoft.com/office/officeart/2005/8/layout/list1"/>
    <dgm:cxn modelId="{9C6CE661-C7FE-4E22-A06D-5664A1607394}" type="presOf" srcId="{809642DF-021A-40E7-B79E-E8F4D2A184CE}" destId="{EBEFEB24-2710-4392-BC08-D74E4AC93434}" srcOrd="0" destOrd="0" presId="urn:microsoft.com/office/officeart/2005/8/layout/list1"/>
    <dgm:cxn modelId="{2348BC31-0A55-47E7-86B9-2171BDD8C9E8}" type="presOf" srcId="{C32FC756-32BE-4417-94D3-E9D9EE067869}" destId="{C1C5F8A4-EFA3-409E-8E8A-4F8B4F42FDF8}" srcOrd="0" destOrd="0" presId="urn:microsoft.com/office/officeart/2005/8/layout/list1"/>
    <dgm:cxn modelId="{C818CE8B-34D8-4A66-903A-13FDA78CB064}" type="presOf" srcId="{399E6831-EB8A-4EF1-8A80-24B4EDAD733A}" destId="{0E59E6B1-4593-46F9-8AFB-12CB68066BE3}" srcOrd="0" destOrd="0" presId="urn:microsoft.com/office/officeart/2005/8/layout/list1"/>
    <dgm:cxn modelId="{89B10787-FB10-49B5-A5DE-BB9DDDCEFDB0}" srcId="{399E6831-EB8A-4EF1-8A80-24B4EDAD733A}" destId="{2242B038-C64F-46D8-B664-170782692B89}" srcOrd="2" destOrd="0" parTransId="{8DC7579E-A643-4FCB-9FC4-CAE1A7036174}" sibTransId="{438402AE-2B52-4C35-B00D-DF66DFA09D3D}"/>
    <dgm:cxn modelId="{6601882D-554B-42E0-B5B4-6EF5A6F40A30}" srcId="{2242B038-C64F-46D8-B664-170782692B89}" destId="{EE363817-CC84-426A-AA5C-696E14A92E73}" srcOrd="0" destOrd="0" parTransId="{E0970486-929C-465E-9FCC-579B6B2DB00D}" sibTransId="{277E02CB-042B-4486-BE7A-4793FFA60492}"/>
    <dgm:cxn modelId="{9CF7AA4D-45F0-43C2-A0D9-80790CC8365D}" srcId="{331723FA-0715-49FA-9BA3-E6D181602E3F}" destId="{24E9F505-B8D5-44C3-A55D-C0707045D1BA}" srcOrd="0" destOrd="0" parTransId="{C5C2A616-B14E-434B-B75E-8CA54DA3C703}" sibTransId="{2B2E7C6A-9E4B-4912-8B7F-B624F7C780D3}"/>
    <dgm:cxn modelId="{E9DBF45D-1365-4F7E-9B95-C1043AA28D61}" type="presOf" srcId="{331723FA-0715-49FA-9BA3-E6D181602E3F}" destId="{A1C98C64-A0D4-42B8-9527-CFD1DDAFB2DE}" srcOrd="1" destOrd="0" presId="urn:microsoft.com/office/officeart/2005/8/layout/list1"/>
    <dgm:cxn modelId="{4B236DCB-2CEA-434F-9D31-416395728D81}" type="presOf" srcId="{2242B038-C64F-46D8-B664-170782692B89}" destId="{90BE422E-C47C-481F-BDDF-16B543E02DFA}" srcOrd="1" destOrd="0" presId="urn:microsoft.com/office/officeart/2005/8/layout/list1"/>
    <dgm:cxn modelId="{7B6A5BE1-EB52-49E6-9CC0-863BBCBE1A7A}" type="presOf" srcId="{2242B038-C64F-46D8-B664-170782692B89}" destId="{C3299A18-020D-42B6-8E6F-FC4E7D888BEE}" srcOrd="0" destOrd="0" presId="urn:microsoft.com/office/officeart/2005/8/layout/list1"/>
    <dgm:cxn modelId="{2C00CF1B-2C08-4F0D-A8E8-467B451F35B2}" type="presParOf" srcId="{0E59E6B1-4593-46F9-8AFB-12CB68066BE3}" destId="{047C4AAB-6B5F-4789-A674-C5E938E67779}" srcOrd="0" destOrd="0" presId="urn:microsoft.com/office/officeart/2005/8/layout/list1"/>
    <dgm:cxn modelId="{AEDE7D2E-FEF1-45C3-9674-D96CFC1FC75D}" type="presParOf" srcId="{047C4AAB-6B5F-4789-A674-C5E938E67779}" destId="{EBEFEB24-2710-4392-BC08-D74E4AC93434}" srcOrd="0" destOrd="0" presId="urn:microsoft.com/office/officeart/2005/8/layout/list1"/>
    <dgm:cxn modelId="{71CB72F0-99FC-4836-A598-BFBAAE89CFD1}" type="presParOf" srcId="{047C4AAB-6B5F-4789-A674-C5E938E67779}" destId="{5E658C07-578A-4329-8521-F789170A1F22}" srcOrd="1" destOrd="0" presId="urn:microsoft.com/office/officeart/2005/8/layout/list1"/>
    <dgm:cxn modelId="{A2D0EB69-AFEE-4C55-A0B7-544E44DDBE61}" type="presParOf" srcId="{0E59E6B1-4593-46F9-8AFB-12CB68066BE3}" destId="{E7EB6174-B87A-4880-B55F-9412B727F1FA}" srcOrd="1" destOrd="0" presId="urn:microsoft.com/office/officeart/2005/8/layout/list1"/>
    <dgm:cxn modelId="{57E72882-F2B9-4B3E-AE0C-3DFF1851DAB9}" type="presParOf" srcId="{0E59E6B1-4593-46F9-8AFB-12CB68066BE3}" destId="{C1C5F8A4-EFA3-409E-8E8A-4F8B4F42FDF8}" srcOrd="2" destOrd="0" presId="urn:microsoft.com/office/officeart/2005/8/layout/list1"/>
    <dgm:cxn modelId="{10CC8F4A-950D-4422-96CB-85D4BBEBAFA6}" type="presParOf" srcId="{0E59E6B1-4593-46F9-8AFB-12CB68066BE3}" destId="{4BCA9851-12AD-4A97-8EEC-4C8463E31D7D}" srcOrd="3" destOrd="0" presId="urn:microsoft.com/office/officeart/2005/8/layout/list1"/>
    <dgm:cxn modelId="{4C6F70E7-48F2-4163-AF74-3DF8313C83FA}" type="presParOf" srcId="{0E59E6B1-4593-46F9-8AFB-12CB68066BE3}" destId="{C8F58A56-3E6D-4D8E-8514-59C0E89A718A}" srcOrd="4" destOrd="0" presId="urn:microsoft.com/office/officeart/2005/8/layout/list1"/>
    <dgm:cxn modelId="{A0E097F9-B05E-44C9-8FA9-75024F65DC60}" type="presParOf" srcId="{C8F58A56-3E6D-4D8E-8514-59C0E89A718A}" destId="{3CE32D9B-415E-4B34-86C2-DC4816445C72}" srcOrd="0" destOrd="0" presId="urn:microsoft.com/office/officeart/2005/8/layout/list1"/>
    <dgm:cxn modelId="{5350BB05-8D0D-4FF5-93A5-1BE636812CAF}" type="presParOf" srcId="{C8F58A56-3E6D-4D8E-8514-59C0E89A718A}" destId="{A1C98C64-A0D4-42B8-9527-CFD1DDAFB2DE}" srcOrd="1" destOrd="0" presId="urn:microsoft.com/office/officeart/2005/8/layout/list1"/>
    <dgm:cxn modelId="{C0F42C72-55DB-4318-9857-D775F31FDD21}" type="presParOf" srcId="{0E59E6B1-4593-46F9-8AFB-12CB68066BE3}" destId="{68C2B780-A93B-462E-A2A8-216BED4828F1}" srcOrd="5" destOrd="0" presId="urn:microsoft.com/office/officeart/2005/8/layout/list1"/>
    <dgm:cxn modelId="{EEB39B57-68DA-494F-91EA-8EA684CF1F0A}" type="presParOf" srcId="{0E59E6B1-4593-46F9-8AFB-12CB68066BE3}" destId="{C6584B97-E564-4E61-B4A0-7A2090B78CCF}" srcOrd="6" destOrd="0" presId="urn:microsoft.com/office/officeart/2005/8/layout/list1"/>
    <dgm:cxn modelId="{BB4AFCC8-0ADE-472E-B9FA-33B9B186B3EF}" type="presParOf" srcId="{0E59E6B1-4593-46F9-8AFB-12CB68066BE3}" destId="{55A5DC53-213D-4A9C-9B6C-9525657C6BD5}" srcOrd="7" destOrd="0" presId="urn:microsoft.com/office/officeart/2005/8/layout/list1"/>
    <dgm:cxn modelId="{179A2682-FE67-44A3-A0CD-699D383748D6}" type="presParOf" srcId="{0E59E6B1-4593-46F9-8AFB-12CB68066BE3}" destId="{8249144E-32E8-423C-B93F-5198660FAC63}" srcOrd="8" destOrd="0" presId="urn:microsoft.com/office/officeart/2005/8/layout/list1"/>
    <dgm:cxn modelId="{B2D8EC0B-2E58-4379-A660-8A36DB3ABDFA}" type="presParOf" srcId="{8249144E-32E8-423C-B93F-5198660FAC63}" destId="{C3299A18-020D-42B6-8E6F-FC4E7D888BEE}" srcOrd="0" destOrd="0" presId="urn:microsoft.com/office/officeart/2005/8/layout/list1"/>
    <dgm:cxn modelId="{EA2E6172-4F24-41E1-ACF1-18721A37B0FD}" type="presParOf" srcId="{8249144E-32E8-423C-B93F-5198660FAC63}" destId="{90BE422E-C47C-481F-BDDF-16B543E02DFA}" srcOrd="1" destOrd="0" presId="urn:microsoft.com/office/officeart/2005/8/layout/list1"/>
    <dgm:cxn modelId="{F60D4313-40D8-417F-AA2C-739E2E4232B4}" type="presParOf" srcId="{0E59E6B1-4593-46F9-8AFB-12CB68066BE3}" destId="{60BB9CE3-68D5-41C7-B491-910D27FB1450}" srcOrd="9" destOrd="0" presId="urn:microsoft.com/office/officeart/2005/8/layout/list1"/>
    <dgm:cxn modelId="{A1E0E2C1-4D81-46B5-923C-2AC1B768C9C8}" type="presParOf" srcId="{0E59E6B1-4593-46F9-8AFB-12CB68066BE3}" destId="{CAD25741-411A-4A62-9767-6AA216A0A0E2}"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CF02A4-7936-4041-9CB3-49412AB64516}"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0E01E992-319D-4FDA-BDD3-5E1ED1F3BF26}">
      <dgm:prSet/>
      <dgm:spPr/>
      <dgm:t>
        <a:bodyPr/>
        <a:lstStyle/>
        <a:p>
          <a:pPr rtl="0"/>
          <a:r>
            <a:rPr lang="en-US" dirty="0" smtClean="0"/>
            <a:t>MVVM is primarily a UI pattern</a:t>
          </a:r>
          <a:endParaRPr lang="en-US" dirty="0"/>
        </a:p>
      </dgm:t>
    </dgm:pt>
    <dgm:pt modelId="{AE371D9E-09AA-4C00-8F2C-ABD8E0D7F214}" type="parTrans" cxnId="{D7FB8DC9-031A-4C09-9D9D-5C6FF39A7508}">
      <dgm:prSet/>
      <dgm:spPr/>
      <dgm:t>
        <a:bodyPr/>
        <a:lstStyle/>
        <a:p>
          <a:endParaRPr lang="en-US"/>
        </a:p>
      </dgm:t>
    </dgm:pt>
    <dgm:pt modelId="{0D32D937-AB54-4923-8C01-0BA17E5FD79A}" type="sibTrans" cxnId="{D7FB8DC9-031A-4C09-9D9D-5C6FF39A7508}">
      <dgm:prSet/>
      <dgm:spPr/>
      <dgm:t>
        <a:bodyPr/>
        <a:lstStyle/>
        <a:p>
          <a:endParaRPr lang="en-US"/>
        </a:p>
      </dgm:t>
    </dgm:pt>
    <dgm:pt modelId="{45E6C713-FE55-4DF5-9194-FDC83012801C}">
      <dgm:prSet/>
      <dgm:spPr/>
      <dgm:t>
        <a:bodyPr/>
        <a:lstStyle/>
        <a:p>
          <a:pPr rtl="0"/>
          <a:r>
            <a:rPr lang="en-US" dirty="0" smtClean="0"/>
            <a:t>Types of Model</a:t>
          </a:r>
          <a:endParaRPr lang="en-US" dirty="0"/>
        </a:p>
      </dgm:t>
    </dgm:pt>
    <dgm:pt modelId="{A0B13C1C-07BF-44E8-BB9B-DED76E518E83}" type="parTrans" cxnId="{EBAA0061-023E-4461-8C5A-C39C6F55B8EB}">
      <dgm:prSet/>
      <dgm:spPr/>
      <dgm:t>
        <a:bodyPr/>
        <a:lstStyle/>
        <a:p>
          <a:endParaRPr lang="en-US"/>
        </a:p>
      </dgm:t>
    </dgm:pt>
    <dgm:pt modelId="{B0230CBD-EBDB-453A-B73B-C676FEB8C72B}" type="sibTrans" cxnId="{EBAA0061-023E-4461-8C5A-C39C6F55B8EB}">
      <dgm:prSet/>
      <dgm:spPr/>
      <dgm:t>
        <a:bodyPr/>
        <a:lstStyle/>
        <a:p>
          <a:endParaRPr lang="en-US"/>
        </a:p>
      </dgm:t>
    </dgm:pt>
    <dgm:pt modelId="{C5BE8F49-34E7-4C08-8C43-042178E9C971}">
      <dgm:prSet/>
      <dgm:spPr>
        <a:solidFill>
          <a:schemeClr val="accent5">
            <a:lumMod val="10000"/>
            <a:alpha val="25000"/>
          </a:schemeClr>
        </a:solidFill>
      </dgm:spPr>
      <dgm:t>
        <a:bodyPr/>
        <a:lstStyle/>
        <a:p>
          <a:pPr rtl="0"/>
          <a:r>
            <a:rPr lang="en-US" dirty="0" smtClean="0">
              <a:solidFill>
                <a:schemeClr val="bg1"/>
              </a:solidFill>
            </a:rPr>
            <a:t>Objects don’t support data binding</a:t>
          </a:r>
          <a:endParaRPr lang="en-US" dirty="0">
            <a:solidFill>
              <a:schemeClr val="bg1"/>
            </a:solidFill>
          </a:endParaRPr>
        </a:p>
      </dgm:t>
    </dgm:pt>
    <dgm:pt modelId="{64301974-4284-40F5-9EE5-A2B3280C84A2}" type="parTrans" cxnId="{FA112697-4378-40ED-A648-AC0234B917FD}">
      <dgm:prSet/>
      <dgm:spPr/>
      <dgm:t>
        <a:bodyPr/>
        <a:lstStyle/>
        <a:p>
          <a:endParaRPr lang="en-US"/>
        </a:p>
      </dgm:t>
    </dgm:pt>
    <dgm:pt modelId="{BCD2AB2A-D45F-400E-9970-C9CF24956ECC}" type="sibTrans" cxnId="{FA112697-4378-40ED-A648-AC0234B917FD}">
      <dgm:prSet/>
      <dgm:spPr/>
      <dgm:t>
        <a:bodyPr/>
        <a:lstStyle/>
        <a:p>
          <a:endParaRPr lang="en-US"/>
        </a:p>
      </dgm:t>
    </dgm:pt>
    <dgm:pt modelId="{56D27169-DE10-4369-AEC5-443574C9A0BA}">
      <dgm:prSet/>
      <dgm:spPr>
        <a:solidFill>
          <a:schemeClr val="accent5">
            <a:lumMod val="10000"/>
            <a:alpha val="25000"/>
          </a:schemeClr>
        </a:solidFill>
      </dgm:spPr>
      <dgm:t>
        <a:bodyPr/>
        <a:lstStyle/>
        <a:p>
          <a:pPr rtl="0"/>
          <a:r>
            <a:rPr lang="en-US" dirty="0" smtClean="0">
              <a:solidFill>
                <a:schemeClr val="bg1"/>
              </a:solidFill>
            </a:rPr>
            <a:t>Objects encapsulate data, rarely behavior</a:t>
          </a:r>
          <a:endParaRPr lang="en-US" dirty="0">
            <a:solidFill>
              <a:schemeClr val="bg1"/>
            </a:solidFill>
          </a:endParaRPr>
        </a:p>
      </dgm:t>
    </dgm:pt>
    <dgm:pt modelId="{4C7F9CD9-50B3-4E37-9E10-9A5B6FF028E5}" type="parTrans" cxnId="{55504F62-97B9-4194-BD6C-3196B52BD4AD}">
      <dgm:prSet/>
      <dgm:spPr/>
      <dgm:t>
        <a:bodyPr/>
        <a:lstStyle/>
        <a:p>
          <a:endParaRPr lang="en-US"/>
        </a:p>
      </dgm:t>
    </dgm:pt>
    <dgm:pt modelId="{A9920C5A-1365-464A-8098-CB70EAC076C1}" type="sibTrans" cxnId="{55504F62-97B9-4194-BD6C-3196B52BD4AD}">
      <dgm:prSet/>
      <dgm:spPr/>
      <dgm:t>
        <a:bodyPr/>
        <a:lstStyle/>
        <a:p>
          <a:endParaRPr lang="en-US"/>
        </a:p>
      </dgm:t>
    </dgm:pt>
    <dgm:pt modelId="{4BEDE9D1-FBED-4FB6-B5C1-A8582B43154F}">
      <dgm:prSet/>
      <dgm:spPr>
        <a:solidFill>
          <a:schemeClr val="accent5">
            <a:lumMod val="10000"/>
            <a:alpha val="25000"/>
          </a:schemeClr>
        </a:solidFill>
      </dgm:spPr>
      <dgm:t>
        <a:bodyPr/>
        <a:lstStyle/>
        <a:p>
          <a:pPr rtl="0"/>
          <a:r>
            <a:rPr lang="en-US" dirty="0" smtClean="0">
              <a:solidFill>
                <a:schemeClr val="bg1"/>
              </a:solidFill>
            </a:rPr>
            <a:t>Rich</a:t>
          </a:r>
          <a:endParaRPr lang="en-US" dirty="0">
            <a:solidFill>
              <a:schemeClr val="bg1"/>
            </a:solidFill>
          </a:endParaRPr>
        </a:p>
      </dgm:t>
    </dgm:pt>
    <dgm:pt modelId="{85933AE7-3ECA-4CE2-BE1B-95DFD74B71BF}" type="parTrans" cxnId="{F9DDEA2D-3527-4E3D-8396-E43D9B6BBFF0}">
      <dgm:prSet/>
      <dgm:spPr/>
      <dgm:t>
        <a:bodyPr/>
        <a:lstStyle/>
        <a:p>
          <a:endParaRPr lang="en-US"/>
        </a:p>
      </dgm:t>
    </dgm:pt>
    <dgm:pt modelId="{0245603F-EC4E-4EA8-B892-7CCB9C41BB27}" type="sibTrans" cxnId="{F9DDEA2D-3527-4E3D-8396-E43D9B6BBFF0}">
      <dgm:prSet/>
      <dgm:spPr/>
      <dgm:t>
        <a:bodyPr/>
        <a:lstStyle/>
        <a:p>
          <a:endParaRPr lang="en-US"/>
        </a:p>
      </dgm:t>
    </dgm:pt>
    <dgm:pt modelId="{151E5D2D-6764-4A42-B3A9-DC0945F7A2BF}">
      <dgm:prSet/>
      <dgm:spPr>
        <a:solidFill>
          <a:schemeClr val="accent5">
            <a:lumMod val="10000"/>
            <a:alpha val="25000"/>
          </a:schemeClr>
        </a:solidFill>
      </dgm:spPr>
      <dgm:t>
        <a:bodyPr/>
        <a:lstStyle/>
        <a:p>
          <a:pPr rtl="0"/>
          <a:r>
            <a:rPr lang="en-US" dirty="0" smtClean="0">
              <a:solidFill>
                <a:schemeClr val="bg1"/>
              </a:solidFill>
            </a:rPr>
            <a:t>Objects support data binding</a:t>
          </a:r>
          <a:endParaRPr lang="en-US" dirty="0">
            <a:solidFill>
              <a:schemeClr val="bg1"/>
            </a:solidFill>
          </a:endParaRPr>
        </a:p>
      </dgm:t>
    </dgm:pt>
    <dgm:pt modelId="{BD81F0DC-9092-4880-A6D8-F4BFFE7F3369}" type="parTrans" cxnId="{2B2E3AB0-82D9-4B99-9E3F-E1BD477925AE}">
      <dgm:prSet/>
      <dgm:spPr/>
      <dgm:t>
        <a:bodyPr/>
        <a:lstStyle/>
        <a:p>
          <a:endParaRPr lang="en-US"/>
        </a:p>
      </dgm:t>
    </dgm:pt>
    <dgm:pt modelId="{402ABAAF-2E09-4B99-861E-709E1AF952A7}" type="sibTrans" cxnId="{2B2E3AB0-82D9-4B99-9E3F-E1BD477925AE}">
      <dgm:prSet/>
      <dgm:spPr/>
      <dgm:t>
        <a:bodyPr/>
        <a:lstStyle/>
        <a:p>
          <a:endParaRPr lang="en-US"/>
        </a:p>
      </dgm:t>
    </dgm:pt>
    <dgm:pt modelId="{86410A8B-0916-49C4-98D1-05C169585C5C}">
      <dgm:prSet/>
      <dgm:spPr>
        <a:solidFill>
          <a:schemeClr val="accent5">
            <a:lumMod val="10000"/>
            <a:alpha val="25000"/>
          </a:schemeClr>
        </a:solidFill>
      </dgm:spPr>
      <dgm:t>
        <a:bodyPr/>
        <a:lstStyle/>
        <a:p>
          <a:pPr rtl="0"/>
          <a:r>
            <a:rPr lang="en-US" dirty="0" smtClean="0">
              <a:solidFill>
                <a:schemeClr val="bg1"/>
              </a:solidFill>
            </a:rPr>
            <a:t>Objects encapsulate behavior as well as data</a:t>
          </a:r>
          <a:endParaRPr lang="en-US" dirty="0">
            <a:solidFill>
              <a:schemeClr val="bg1"/>
            </a:solidFill>
          </a:endParaRPr>
        </a:p>
      </dgm:t>
    </dgm:pt>
    <dgm:pt modelId="{DF8AD5C6-F178-4B35-A13E-44357017A49F}" type="parTrans" cxnId="{3D0E8E3F-262D-4A06-8971-A4E4DF84BDED}">
      <dgm:prSet/>
      <dgm:spPr/>
      <dgm:t>
        <a:bodyPr/>
        <a:lstStyle/>
        <a:p>
          <a:endParaRPr lang="en-US"/>
        </a:p>
      </dgm:t>
    </dgm:pt>
    <dgm:pt modelId="{61978EF2-90FB-4F86-AD49-1BD565CC50A7}" type="sibTrans" cxnId="{3D0E8E3F-262D-4A06-8971-A4E4DF84BDED}">
      <dgm:prSet/>
      <dgm:spPr/>
      <dgm:t>
        <a:bodyPr/>
        <a:lstStyle/>
        <a:p>
          <a:endParaRPr lang="en-US"/>
        </a:p>
      </dgm:t>
    </dgm:pt>
    <dgm:pt modelId="{3A098E43-4A97-4E62-8337-88DD99BD7353}">
      <dgm:prSet/>
      <dgm:spPr>
        <a:solidFill>
          <a:schemeClr val="accent5">
            <a:lumMod val="10000"/>
            <a:alpha val="25000"/>
          </a:schemeClr>
        </a:solidFill>
      </dgm:spPr>
      <dgm:t>
        <a:bodyPr/>
        <a:lstStyle/>
        <a:p>
          <a:pPr rtl="0"/>
          <a:r>
            <a:rPr lang="en-US" dirty="0" smtClean="0">
              <a:solidFill>
                <a:schemeClr val="bg1"/>
              </a:solidFill>
            </a:rPr>
            <a:t>Anemic</a:t>
          </a:r>
          <a:endParaRPr lang="en-US" dirty="0">
            <a:solidFill>
              <a:schemeClr val="bg1"/>
            </a:solidFill>
          </a:endParaRPr>
        </a:p>
      </dgm:t>
    </dgm:pt>
    <dgm:pt modelId="{29841839-720C-4841-9247-55EAFD649DAC}" type="parTrans" cxnId="{81D1A75B-0DF2-4F0F-AA64-2C02218051E6}">
      <dgm:prSet/>
      <dgm:spPr/>
      <dgm:t>
        <a:bodyPr/>
        <a:lstStyle/>
        <a:p>
          <a:endParaRPr lang="en-US"/>
        </a:p>
      </dgm:t>
    </dgm:pt>
    <dgm:pt modelId="{34641EA9-12F1-42E7-ACFD-CB51A2FEE723}" type="sibTrans" cxnId="{81D1A75B-0DF2-4F0F-AA64-2C02218051E6}">
      <dgm:prSet/>
      <dgm:spPr/>
      <dgm:t>
        <a:bodyPr/>
        <a:lstStyle/>
        <a:p>
          <a:endParaRPr lang="en-US"/>
        </a:p>
      </dgm:t>
    </dgm:pt>
    <dgm:pt modelId="{84C201B0-D229-4818-B24B-33207C24665A}">
      <dgm:prSet/>
      <dgm:spPr>
        <a:solidFill>
          <a:schemeClr val="accent5">
            <a:lumMod val="10000"/>
            <a:alpha val="25000"/>
          </a:schemeClr>
        </a:solidFill>
      </dgm:spPr>
      <dgm:t>
        <a:bodyPr/>
        <a:lstStyle/>
        <a:p>
          <a:pPr rtl="0"/>
          <a:r>
            <a:rPr lang="en-US" dirty="0" smtClean="0">
              <a:solidFill>
                <a:schemeClr val="bg1"/>
              </a:solidFill>
            </a:rPr>
            <a:t>Focus is on the View and </a:t>
          </a:r>
          <a:r>
            <a:rPr lang="en-US" dirty="0" err="1" smtClean="0">
              <a:solidFill>
                <a:schemeClr val="bg1"/>
              </a:solidFill>
            </a:rPr>
            <a:t>ViewModel</a:t>
          </a:r>
          <a:endParaRPr lang="en-US" dirty="0">
            <a:solidFill>
              <a:schemeClr val="bg1"/>
            </a:solidFill>
          </a:endParaRPr>
        </a:p>
      </dgm:t>
    </dgm:pt>
    <dgm:pt modelId="{7F0063C7-DB47-4596-8CA6-BAFD04FEA2FA}" type="parTrans" cxnId="{BCC2A4EC-F6EB-4A76-9830-1E2FECEF59AE}">
      <dgm:prSet/>
      <dgm:spPr/>
      <dgm:t>
        <a:bodyPr/>
        <a:lstStyle/>
        <a:p>
          <a:endParaRPr lang="en-US"/>
        </a:p>
      </dgm:t>
    </dgm:pt>
    <dgm:pt modelId="{1B311354-F9CA-46AA-9C4A-7B6C2D1F543C}" type="sibTrans" cxnId="{BCC2A4EC-F6EB-4A76-9830-1E2FECEF59AE}">
      <dgm:prSet/>
      <dgm:spPr/>
      <dgm:t>
        <a:bodyPr/>
        <a:lstStyle/>
        <a:p>
          <a:endParaRPr lang="en-US"/>
        </a:p>
      </dgm:t>
    </dgm:pt>
    <dgm:pt modelId="{40DFF33E-35E7-4A5C-8EE4-F2D118EF50EE}">
      <dgm:prSet/>
      <dgm:spPr>
        <a:solidFill>
          <a:schemeClr val="accent5">
            <a:lumMod val="10000"/>
            <a:alpha val="25000"/>
          </a:schemeClr>
        </a:solidFill>
      </dgm:spPr>
      <dgm:t>
        <a:bodyPr/>
        <a:lstStyle/>
        <a:p>
          <a:pPr rtl="0"/>
          <a:r>
            <a:rPr lang="en-US" dirty="0" smtClean="0">
              <a:solidFill>
                <a:schemeClr val="bg1"/>
              </a:solidFill>
            </a:rPr>
            <a:t>The Model is assumed to already exist</a:t>
          </a:r>
          <a:endParaRPr lang="en-US" dirty="0">
            <a:solidFill>
              <a:schemeClr val="bg1"/>
            </a:solidFill>
          </a:endParaRPr>
        </a:p>
      </dgm:t>
    </dgm:pt>
    <dgm:pt modelId="{49A6705E-0D68-4CCE-A5E8-FEFC5096ECED}" type="parTrans" cxnId="{A5450752-9A4A-45B5-9C02-7A325AABDA82}">
      <dgm:prSet/>
      <dgm:spPr/>
      <dgm:t>
        <a:bodyPr/>
        <a:lstStyle/>
        <a:p>
          <a:endParaRPr lang="en-US"/>
        </a:p>
      </dgm:t>
    </dgm:pt>
    <dgm:pt modelId="{71F38A91-DBAD-4262-9CF3-CCD81E3F72A1}" type="sibTrans" cxnId="{A5450752-9A4A-45B5-9C02-7A325AABDA82}">
      <dgm:prSet/>
      <dgm:spPr/>
      <dgm:t>
        <a:bodyPr/>
        <a:lstStyle/>
        <a:p>
          <a:endParaRPr lang="en-US"/>
        </a:p>
      </dgm:t>
    </dgm:pt>
    <dgm:pt modelId="{332606E6-37BC-4DEE-AEC3-AE841A74155E}" type="pres">
      <dgm:prSet presAssocID="{DDCF02A4-7936-4041-9CB3-49412AB64516}" presName="linear" presStyleCnt="0">
        <dgm:presLayoutVars>
          <dgm:dir/>
          <dgm:animLvl val="lvl"/>
          <dgm:resizeHandles val="exact"/>
        </dgm:presLayoutVars>
      </dgm:prSet>
      <dgm:spPr/>
      <dgm:t>
        <a:bodyPr/>
        <a:lstStyle/>
        <a:p>
          <a:endParaRPr lang="en-US"/>
        </a:p>
      </dgm:t>
    </dgm:pt>
    <dgm:pt modelId="{612824D4-E2DE-4CDA-9087-8B63011B5109}" type="pres">
      <dgm:prSet presAssocID="{0E01E992-319D-4FDA-BDD3-5E1ED1F3BF26}" presName="parentLin" presStyleCnt="0"/>
      <dgm:spPr/>
    </dgm:pt>
    <dgm:pt modelId="{4BF00975-30EE-4B58-BFB3-EB189FD652A8}" type="pres">
      <dgm:prSet presAssocID="{0E01E992-319D-4FDA-BDD3-5E1ED1F3BF26}" presName="parentLeftMargin" presStyleLbl="node1" presStyleIdx="0" presStyleCnt="2"/>
      <dgm:spPr/>
      <dgm:t>
        <a:bodyPr/>
        <a:lstStyle/>
        <a:p>
          <a:endParaRPr lang="en-US"/>
        </a:p>
      </dgm:t>
    </dgm:pt>
    <dgm:pt modelId="{42C42CB6-9271-4617-BE53-9E0540050D08}" type="pres">
      <dgm:prSet presAssocID="{0E01E992-319D-4FDA-BDD3-5E1ED1F3BF26}" presName="parentText" presStyleLbl="node1" presStyleIdx="0" presStyleCnt="2">
        <dgm:presLayoutVars>
          <dgm:chMax val="0"/>
          <dgm:bulletEnabled val="1"/>
        </dgm:presLayoutVars>
      </dgm:prSet>
      <dgm:spPr/>
      <dgm:t>
        <a:bodyPr/>
        <a:lstStyle/>
        <a:p>
          <a:endParaRPr lang="en-US"/>
        </a:p>
      </dgm:t>
    </dgm:pt>
    <dgm:pt modelId="{CEE1F91E-AD68-457E-AC3F-F842FF35143E}" type="pres">
      <dgm:prSet presAssocID="{0E01E992-319D-4FDA-BDD3-5E1ED1F3BF26}" presName="negativeSpace" presStyleCnt="0"/>
      <dgm:spPr/>
    </dgm:pt>
    <dgm:pt modelId="{25E86F02-27F4-40AB-AA76-5D88936D7040}" type="pres">
      <dgm:prSet presAssocID="{0E01E992-319D-4FDA-BDD3-5E1ED1F3BF26}" presName="childText" presStyleLbl="conFgAcc1" presStyleIdx="0" presStyleCnt="2">
        <dgm:presLayoutVars>
          <dgm:bulletEnabled val="1"/>
        </dgm:presLayoutVars>
      </dgm:prSet>
      <dgm:spPr/>
      <dgm:t>
        <a:bodyPr/>
        <a:lstStyle/>
        <a:p>
          <a:endParaRPr lang="en-US"/>
        </a:p>
      </dgm:t>
    </dgm:pt>
    <dgm:pt modelId="{083085EC-13CC-4496-86C3-B15BFA812B4F}" type="pres">
      <dgm:prSet presAssocID="{0D32D937-AB54-4923-8C01-0BA17E5FD79A}" presName="spaceBetweenRectangles" presStyleCnt="0"/>
      <dgm:spPr/>
    </dgm:pt>
    <dgm:pt modelId="{FC0A9890-CC2D-4E03-8DAB-D6E54C1CFA3D}" type="pres">
      <dgm:prSet presAssocID="{45E6C713-FE55-4DF5-9194-FDC83012801C}" presName="parentLin" presStyleCnt="0"/>
      <dgm:spPr/>
    </dgm:pt>
    <dgm:pt modelId="{B223B8B6-D175-45B2-9F80-EF3DFB52C9E8}" type="pres">
      <dgm:prSet presAssocID="{45E6C713-FE55-4DF5-9194-FDC83012801C}" presName="parentLeftMargin" presStyleLbl="node1" presStyleIdx="0" presStyleCnt="2"/>
      <dgm:spPr/>
      <dgm:t>
        <a:bodyPr/>
        <a:lstStyle/>
        <a:p>
          <a:endParaRPr lang="en-US"/>
        </a:p>
      </dgm:t>
    </dgm:pt>
    <dgm:pt modelId="{A2966BEB-8FD7-41D0-B845-0B1B7F4BE46F}" type="pres">
      <dgm:prSet presAssocID="{45E6C713-FE55-4DF5-9194-FDC83012801C}" presName="parentText" presStyleLbl="node1" presStyleIdx="1" presStyleCnt="2">
        <dgm:presLayoutVars>
          <dgm:chMax val="0"/>
          <dgm:bulletEnabled val="1"/>
        </dgm:presLayoutVars>
      </dgm:prSet>
      <dgm:spPr/>
      <dgm:t>
        <a:bodyPr/>
        <a:lstStyle/>
        <a:p>
          <a:endParaRPr lang="en-US"/>
        </a:p>
      </dgm:t>
    </dgm:pt>
    <dgm:pt modelId="{7A65AEAE-5A26-45CF-9DB2-3A53A86A5A95}" type="pres">
      <dgm:prSet presAssocID="{45E6C713-FE55-4DF5-9194-FDC83012801C}" presName="negativeSpace" presStyleCnt="0"/>
      <dgm:spPr/>
    </dgm:pt>
    <dgm:pt modelId="{14447157-D69E-4169-A9AD-EFC8FCC50CCA}" type="pres">
      <dgm:prSet presAssocID="{45E6C713-FE55-4DF5-9194-FDC83012801C}" presName="childText" presStyleLbl="conFgAcc1" presStyleIdx="1" presStyleCnt="2">
        <dgm:presLayoutVars>
          <dgm:bulletEnabled val="1"/>
        </dgm:presLayoutVars>
      </dgm:prSet>
      <dgm:spPr/>
      <dgm:t>
        <a:bodyPr/>
        <a:lstStyle/>
        <a:p>
          <a:endParaRPr lang="en-US"/>
        </a:p>
      </dgm:t>
    </dgm:pt>
  </dgm:ptLst>
  <dgm:cxnLst>
    <dgm:cxn modelId="{704FC297-C6D8-48B2-8D23-884E8C00A71A}" type="presOf" srcId="{84C201B0-D229-4818-B24B-33207C24665A}" destId="{25E86F02-27F4-40AB-AA76-5D88936D7040}" srcOrd="0" destOrd="0" presId="urn:microsoft.com/office/officeart/2005/8/layout/list1"/>
    <dgm:cxn modelId="{CA8A10F2-F8C9-4C98-9F7C-96EA57DC81C8}" type="presOf" srcId="{0E01E992-319D-4FDA-BDD3-5E1ED1F3BF26}" destId="{4BF00975-30EE-4B58-BFB3-EB189FD652A8}" srcOrd="0" destOrd="0" presId="urn:microsoft.com/office/officeart/2005/8/layout/list1"/>
    <dgm:cxn modelId="{DA053B58-7413-4E6A-AB75-48774862CBF4}" type="presOf" srcId="{45E6C713-FE55-4DF5-9194-FDC83012801C}" destId="{A2966BEB-8FD7-41D0-B845-0B1B7F4BE46F}" srcOrd="1" destOrd="0" presId="urn:microsoft.com/office/officeart/2005/8/layout/list1"/>
    <dgm:cxn modelId="{55504F62-97B9-4194-BD6C-3196B52BD4AD}" srcId="{3A098E43-4A97-4E62-8337-88DD99BD7353}" destId="{56D27169-DE10-4369-AEC5-443574C9A0BA}" srcOrd="1" destOrd="0" parTransId="{4C7F9CD9-50B3-4E37-9E10-9A5B6FF028E5}" sibTransId="{A9920C5A-1365-464A-8098-CB70EAC076C1}"/>
    <dgm:cxn modelId="{03F761E6-0D36-4A1E-9E42-EA0CF43D67ED}" type="presOf" srcId="{45E6C713-FE55-4DF5-9194-FDC83012801C}" destId="{B223B8B6-D175-45B2-9F80-EF3DFB52C9E8}" srcOrd="0" destOrd="0" presId="urn:microsoft.com/office/officeart/2005/8/layout/list1"/>
    <dgm:cxn modelId="{A5450752-9A4A-45B5-9C02-7A325AABDA82}" srcId="{0E01E992-319D-4FDA-BDD3-5E1ED1F3BF26}" destId="{40DFF33E-35E7-4A5C-8EE4-F2D118EF50EE}" srcOrd="1" destOrd="0" parTransId="{49A6705E-0D68-4CCE-A5E8-FEFC5096ECED}" sibTransId="{71F38A91-DBAD-4262-9CF3-CCD81E3F72A1}"/>
    <dgm:cxn modelId="{AB7DA406-5C28-4CB6-BD0D-330B4CE07BCE}" type="presOf" srcId="{4BEDE9D1-FBED-4FB6-B5C1-A8582B43154F}" destId="{14447157-D69E-4169-A9AD-EFC8FCC50CCA}" srcOrd="0" destOrd="3" presId="urn:microsoft.com/office/officeart/2005/8/layout/list1"/>
    <dgm:cxn modelId="{EBAA0061-023E-4461-8C5A-C39C6F55B8EB}" srcId="{DDCF02A4-7936-4041-9CB3-49412AB64516}" destId="{45E6C713-FE55-4DF5-9194-FDC83012801C}" srcOrd="1" destOrd="0" parTransId="{A0B13C1C-07BF-44E8-BB9B-DED76E518E83}" sibTransId="{B0230CBD-EBDB-453A-B73B-C676FEB8C72B}"/>
    <dgm:cxn modelId="{A80A5C80-04B4-4D3C-99F5-202694070F1F}" type="presOf" srcId="{151E5D2D-6764-4A42-B3A9-DC0945F7A2BF}" destId="{14447157-D69E-4169-A9AD-EFC8FCC50CCA}" srcOrd="0" destOrd="4" presId="urn:microsoft.com/office/officeart/2005/8/layout/list1"/>
    <dgm:cxn modelId="{F9DDEA2D-3527-4E3D-8396-E43D9B6BBFF0}" srcId="{45E6C713-FE55-4DF5-9194-FDC83012801C}" destId="{4BEDE9D1-FBED-4FB6-B5C1-A8582B43154F}" srcOrd="1" destOrd="0" parTransId="{85933AE7-3ECA-4CE2-BE1B-95DFD74B71BF}" sibTransId="{0245603F-EC4E-4EA8-B892-7CCB9C41BB27}"/>
    <dgm:cxn modelId="{D7FB8DC9-031A-4C09-9D9D-5C6FF39A7508}" srcId="{DDCF02A4-7936-4041-9CB3-49412AB64516}" destId="{0E01E992-319D-4FDA-BDD3-5E1ED1F3BF26}" srcOrd="0" destOrd="0" parTransId="{AE371D9E-09AA-4C00-8F2C-ABD8E0D7F214}" sibTransId="{0D32D937-AB54-4923-8C01-0BA17E5FD79A}"/>
    <dgm:cxn modelId="{9F7852CC-C905-4D4C-98BB-5F396DA342E2}" type="presOf" srcId="{0E01E992-319D-4FDA-BDD3-5E1ED1F3BF26}" destId="{42C42CB6-9271-4617-BE53-9E0540050D08}" srcOrd="1" destOrd="0" presId="urn:microsoft.com/office/officeart/2005/8/layout/list1"/>
    <dgm:cxn modelId="{9C6D9C72-9744-4D99-BB5D-1B1BB0051707}" type="presOf" srcId="{40DFF33E-35E7-4A5C-8EE4-F2D118EF50EE}" destId="{25E86F02-27F4-40AB-AA76-5D88936D7040}" srcOrd="0" destOrd="1" presId="urn:microsoft.com/office/officeart/2005/8/layout/list1"/>
    <dgm:cxn modelId="{180EC21F-53B0-499B-85BA-EA2E65A34990}" type="presOf" srcId="{3A098E43-4A97-4E62-8337-88DD99BD7353}" destId="{14447157-D69E-4169-A9AD-EFC8FCC50CCA}" srcOrd="0" destOrd="0" presId="urn:microsoft.com/office/officeart/2005/8/layout/list1"/>
    <dgm:cxn modelId="{1DB0A0D7-A8FF-407A-BC7F-DCEB7B466F65}" type="presOf" srcId="{56D27169-DE10-4369-AEC5-443574C9A0BA}" destId="{14447157-D69E-4169-A9AD-EFC8FCC50CCA}" srcOrd="0" destOrd="2" presId="urn:microsoft.com/office/officeart/2005/8/layout/list1"/>
    <dgm:cxn modelId="{9A8A69E4-D861-4C49-AF24-3FC4C900FE39}" type="presOf" srcId="{DDCF02A4-7936-4041-9CB3-49412AB64516}" destId="{332606E6-37BC-4DEE-AEC3-AE841A74155E}" srcOrd="0" destOrd="0" presId="urn:microsoft.com/office/officeart/2005/8/layout/list1"/>
    <dgm:cxn modelId="{2B2E3AB0-82D9-4B99-9E3F-E1BD477925AE}" srcId="{4BEDE9D1-FBED-4FB6-B5C1-A8582B43154F}" destId="{151E5D2D-6764-4A42-B3A9-DC0945F7A2BF}" srcOrd="0" destOrd="0" parTransId="{BD81F0DC-9092-4880-A6D8-F4BFFE7F3369}" sibTransId="{402ABAAF-2E09-4B99-861E-709E1AF952A7}"/>
    <dgm:cxn modelId="{D1BAEE93-EA02-4897-8DA8-449BEFBB7753}" type="presOf" srcId="{86410A8B-0916-49C4-98D1-05C169585C5C}" destId="{14447157-D69E-4169-A9AD-EFC8FCC50CCA}" srcOrd="0" destOrd="5" presId="urn:microsoft.com/office/officeart/2005/8/layout/list1"/>
    <dgm:cxn modelId="{87EE1D05-163A-44B5-9274-7BF4BFABC4E9}" type="presOf" srcId="{C5BE8F49-34E7-4C08-8C43-042178E9C971}" destId="{14447157-D69E-4169-A9AD-EFC8FCC50CCA}" srcOrd="0" destOrd="1" presId="urn:microsoft.com/office/officeart/2005/8/layout/list1"/>
    <dgm:cxn modelId="{81D1A75B-0DF2-4F0F-AA64-2C02218051E6}" srcId="{45E6C713-FE55-4DF5-9194-FDC83012801C}" destId="{3A098E43-4A97-4E62-8337-88DD99BD7353}" srcOrd="0" destOrd="0" parTransId="{29841839-720C-4841-9247-55EAFD649DAC}" sibTransId="{34641EA9-12F1-42E7-ACFD-CB51A2FEE723}"/>
    <dgm:cxn modelId="{FA112697-4378-40ED-A648-AC0234B917FD}" srcId="{3A098E43-4A97-4E62-8337-88DD99BD7353}" destId="{C5BE8F49-34E7-4C08-8C43-042178E9C971}" srcOrd="0" destOrd="0" parTransId="{64301974-4284-40F5-9EE5-A2B3280C84A2}" sibTransId="{BCD2AB2A-D45F-400E-9970-C9CF24956ECC}"/>
    <dgm:cxn modelId="{3D0E8E3F-262D-4A06-8971-A4E4DF84BDED}" srcId="{4BEDE9D1-FBED-4FB6-B5C1-A8582B43154F}" destId="{86410A8B-0916-49C4-98D1-05C169585C5C}" srcOrd="1" destOrd="0" parTransId="{DF8AD5C6-F178-4B35-A13E-44357017A49F}" sibTransId="{61978EF2-90FB-4F86-AD49-1BD565CC50A7}"/>
    <dgm:cxn modelId="{BCC2A4EC-F6EB-4A76-9830-1E2FECEF59AE}" srcId="{0E01E992-319D-4FDA-BDD3-5E1ED1F3BF26}" destId="{84C201B0-D229-4818-B24B-33207C24665A}" srcOrd="0" destOrd="0" parTransId="{7F0063C7-DB47-4596-8CA6-BAFD04FEA2FA}" sibTransId="{1B311354-F9CA-46AA-9C4A-7B6C2D1F543C}"/>
    <dgm:cxn modelId="{607FD8F6-D693-455E-817A-F8BD3C963740}" type="presParOf" srcId="{332606E6-37BC-4DEE-AEC3-AE841A74155E}" destId="{612824D4-E2DE-4CDA-9087-8B63011B5109}" srcOrd="0" destOrd="0" presId="urn:microsoft.com/office/officeart/2005/8/layout/list1"/>
    <dgm:cxn modelId="{32F5C1C1-9279-464C-A898-420EFF3918BD}" type="presParOf" srcId="{612824D4-E2DE-4CDA-9087-8B63011B5109}" destId="{4BF00975-30EE-4B58-BFB3-EB189FD652A8}" srcOrd="0" destOrd="0" presId="urn:microsoft.com/office/officeart/2005/8/layout/list1"/>
    <dgm:cxn modelId="{2F51C433-DC43-4F50-BC50-953FB9718063}" type="presParOf" srcId="{612824D4-E2DE-4CDA-9087-8B63011B5109}" destId="{42C42CB6-9271-4617-BE53-9E0540050D08}" srcOrd="1" destOrd="0" presId="urn:microsoft.com/office/officeart/2005/8/layout/list1"/>
    <dgm:cxn modelId="{DDB5B22E-0D04-428C-8006-5A371FB56D79}" type="presParOf" srcId="{332606E6-37BC-4DEE-AEC3-AE841A74155E}" destId="{CEE1F91E-AD68-457E-AC3F-F842FF35143E}" srcOrd="1" destOrd="0" presId="urn:microsoft.com/office/officeart/2005/8/layout/list1"/>
    <dgm:cxn modelId="{A16A5DF6-B537-43CC-846C-51CA9DE67C11}" type="presParOf" srcId="{332606E6-37BC-4DEE-AEC3-AE841A74155E}" destId="{25E86F02-27F4-40AB-AA76-5D88936D7040}" srcOrd="2" destOrd="0" presId="urn:microsoft.com/office/officeart/2005/8/layout/list1"/>
    <dgm:cxn modelId="{79C7AB85-2732-4713-AE96-603ABD909C78}" type="presParOf" srcId="{332606E6-37BC-4DEE-AEC3-AE841A74155E}" destId="{083085EC-13CC-4496-86C3-B15BFA812B4F}" srcOrd="3" destOrd="0" presId="urn:microsoft.com/office/officeart/2005/8/layout/list1"/>
    <dgm:cxn modelId="{4FFD28D8-E4AF-41AD-9D22-3EEBBD09B390}" type="presParOf" srcId="{332606E6-37BC-4DEE-AEC3-AE841A74155E}" destId="{FC0A9890-CC2D-4E03-8DAB-D6E54C1CFA3D}" srcOrd="4" destOrd="0" presId="urn:microsoft.com/office/officeart/2005/8/layout/list1"/>
    <dgm:cxn modelId="{21AC7002-AD1A-40C7-A942-7569746D7F5B}" type="presParOf" srcId="{FC0A9890-CC2D-4E03-8DAB-D6E54C1CFA3D}" destId="{B223B8B6-D175-45B2-9F80-EF3DFB52C9E8}" srcOrd="0" destOrd="0" presId="urn:microsoft.com/office/officeart/2005/8/layout/list1"/>
    <dgm:cxn modelId="{C43913D3-9A5E-47F1-AE66-DF11260FA315}" type="presParOf" srcId="{FC0A9890-CC2D-4E03-8DAB-D6E54C1CFA3D}" destId="{A2966BEB-8FD7-41D0-B845-0B1B7F4BE46F}" srcOrd="1" destOrd="0" presId="urn:microsoft.com/office/officeart/2005/8/layout/list1"/>
    <dgm:cxn modelId="{7B5F6473-884E-46F9-9657-DA5090E11B4E}" type="presParOf" srcId="{332606E6-37BC-4DEE-AEC3-AE841A74155E}" destId="{7A65AEAE-5A26-45CF-9DB2-3A53A86A5A95}" srcOrd="5" destOrd="0" presId="urn:microsoft.com/office/officeart/2005/8/layout/list1"/>
    <dgm:cxn modelId="{A7D20507-C6EB-4FBB-AB79-D756C9DEF2DF}" type="presParOf" srcId="{332606E6-37BC-4DEE-AEC3-AE841A74155E}" destId="{14447157-D69E-4169-A9AD-EFC8FCC50CCA}"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E9A7C0-C794-4973-93A4-9433F7E26735}">
      <dsp:nvSpPr>
        <dsp:cNvPr id="0" name=""/>
        <dsp:cNvSpPr/>
      </dsp:nvSpPr>
      <dsp:spPr>
        <a:xfrm>
          <a:off x="0" y="51733"/>
          <a:ext cx="11172957" cy="81549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t>Testing of UI code</a:t>
          </a:r>
          <a:endParaRPr lang="en-US" sz="3400" kern="1200" dirty="0"/>
        </a:p>
      </dsp:txBody>
      <dsp:txXfrm>
        <a:off x="39809" y="91542"/>
        <a:ext cx="11093339" cy="735872"/>
      </dsp:txXfrm>
    </dsp:sp>
    <dsp:sp modelId="{4363B2FA-45BA-4A87-93F5-4B6217B0DCC4}">
      <dsp:nvSpPr>
        <dsp:cNvPr id="0" name=""/>
        <dsp:cNvSpPr/>
      </dsp:nvSpPr>
      <dsp:spPr>
        <a:xfrm>
          <a:off x="0" y="965144"/>
          <a:ext cx="11172957" cy="815490"/>
        </a:xfrm>
        <a:prstGeom prst="roundRect">
          <a:avLst/>
        </a:prstGeom>
        <a:solidFill>
          <a:schemeClr val="accent2">
            <a:hueOff val="-3548021"/>
            <a:satOff val="7395"/>
            <a:lumOff val="281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t>UI code structure/discipline</a:t>
          </a:r>
          <a:endParaRPr lang="en-US" sz="3400" kern="1200" dirty="0"/>
        </a:p>
      </dsp:txBody>
      <dsp:txXfrm>
        <a:off x="39809" y="1004953"/>
        <a:ext cx="11093339" cy="735872"/>
      </dsp:txXfrm>
    </dsp:sp>
    <dsp:sp modelId="{561ED981-11ED-4F02-B2A9-8BF221255102}">
      <dsp:nvSpPr>
        <dsp:cNvPr id="0" name=""/>
        <dsp:cNvSpPr/>
      </dsp:nvSpPr>
      <dsp:spPr>
        <a:xfrm>
          <a:off x="0" y="1878554"/>
          <a:ext cx="11172957" cy="815490"/>
        </a:xfrm>
        <a:prstGeom prst="roundRect">
          <a:avLst/>
        </a:prstGeom>
        <a:solidFill>
          <a:schemeClr val="accent2">
            <a:hueOff val="-7096043"/>
            <a:satOff val="14790"/>
            <a:lumOff val="562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t>Separation of concerns</a:t>
          </a:r>
          <a:endParaRPr lang="en-US" sz="3400" kern="1200" dirty="0"/>
        </a:p>
      </dsp:txBody>
      <dsp:txXfrm>
        <a:off x="39809" y="1918363"/>
        <a:ext cx="11093339" cy="735872"/>
      </dsp:txXfrm>
    </dsp:sp>
    <dsp:sp modelId="{FA152F9C-7B1F-4AA3-B411-507614B3DA5B}">
      <dsp:nvSpPr>
        <dsp:cNvPr id="0" name=""/>
        <dsp:cNvSpPr/>
      </dsp:nvSpPr>
      <dsp:spPr>
        <a:xfrm>
          <a:off x="0" y="2791964"/>
          <a:ext cx="11172957" cy="815490"/>
        </a:xfrm>
        <a:prstGeom prst="roundRect">
          <a:avLst/>
        </a:prstGeom>
        <a:solidFill>
          <a:schemeClr val="accent2">
            <a:hueOff val="-10644064"/>
            <a:satOff val="22185"/>
            <a:lumOff val="84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lvl="0" algn="l" defTabSz="1511300" rtl="0">
            <a:lnSpc>
              <a:spcPct val="90000"/>
            </a:lnSpc>
            <a:spcBef>
              <a:spcPct val="0"/>
            </a:spcBef>
            <a:spcAft>
              <a:spcPct val="35000"/>
            </a:spcAft>
          </a:pPr>
          <a:r>
            <a:rPr lang="en-US" sz="3400" kern="1200" dirty="0" smtClean="0"/>
            <a:t>Design-Developer workflow</a:t>
          </a:r>
          <a:endParaRPr lang="en-US" sz="3400" kern="1200" dirty="0"/>
        </a:p>
      </dsp:txBody>
      <dsp:txXfrm>
        <a:off x="39809" y="2831773"/>
        <a:ext cx="11093339" cy="73587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995716-0E8B-46FE-93B4-96AB3C454128}">
      <dsp:nvSpPr>
        <dsp:cNvPr id="0" name=""/>
        <dsp:cNvSpPr/>
      </dsp:nvSpPr>
      <dsp:spPr>
        <a:xfrm>
          <a:off x="0" y="353030"/>
          <a:ext cx="11172957" cy="1587600"/>
        </a:xfrm>
        <a:prstGeom prst="rect">
          <a:avLst/>
        </a:prstGeom>
        <a:solidFill>
          <a:schemeClr val="accent5">
            <a:lumMod val="10000"/>
            <a:alpha val="2500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37388" rIns="867146"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smtClean="0">
              <a:solidFill>
                <a:schemeClr val="bg1"/>
              </a:solidFill>
            </a:rPr>
            <a:t>Data binding</a:t>
          </a:r>
          <a:endParaRPr lang="en-US" sz="2100" kern="1200" dirty="0">
            <a:solidFill>
              <a:schemeClr val="bg1"/>
            </a:solidFill>
          </a:endParaRPr>
        </a:p>
        <a:p>
          <a:pPr marL="228600" lvl="1" indent="-228600" algn="l" defTabSz="933450" rtl="0">
            <a:lnSpc>
              <a:spcPct val="90000"/>
            </a:lnSpc>
            <a:spcBef>
              <a:spcPct val="0"/>
            </a:spcBef>
            <a:spcAft>
              <a:spcPct val="15000"/>
            </a:spcAft>
            <a:buChar char="••"/>
          </a:pPr>
          <a:r>
            <a:rPr lang="en-US" sz="2100" kern="1200" smtClean="0">
              <a:solidFill>
                <a:schemeClr val="bg1"/>
              </a:solidFill>
            </a:rPr>
            <a:t>Element binding</a:t>
          </a:r>
          <a:endParaRPr lang="en-US" sz="2100" kern="1200" dirty="0">
            <a:solidFill>
              <a:schemeClr val="bg1"/>
            </a:solidFill>
          </a:endParaRPr>
        </a:p>
        <a:p>
          <a:pPr marL="228600" lvl="1" indent="-228600" algn="l" defTabSz="933450" rtl="0">
            <a:lnSpc>
              <a:spcPct val="90000"/>
            </a:lnSpc>
            <a:spcBef>
              <a:spcPct val="0"/>
            </a:spcBef>
            <a:spcAft>
              <a:spcPct val="15000"/>
            </a:spcAft>
            <a:buChar char="••"/>
          </a:pPr>
          <a:r>
            <a:rPr lang="en-US" sz="2100" kern="1200" smtClean="0">
              <a:solidFill>
                <a:schemeClr val="bg1"/>
              </a:solidFill>
            </a:rPr>
            <a:t>Commanding (or similar)</a:t>
          </a:r>
          <a:endParaRPr lang="en-US" sz="2100" kern="1200" dirty="0">
            <a:solidFill>
              <a:schemeClr val="bg1"/>
            </a:solidFill>
          </a:endParaRPr>
        </a:p>
      </dsp:txBody>
      <dsp:txXfrm>
        <a:off x="0" y="353030"/>
        <a:ext cx="11172957" cy="1587600"/>
      </dsp:txXfrm>
    </dsp:sp>
    <dsp:sp modelId="{0C7A9C6B-1267-4A07-9301-3E87E4FC460F}">
      <dsp:nvSpPr>
        <dsp:cNvPr id="0" name=""/>
        <dsp:cNvSpPr/>
      </dsp:nvSpPr>
      <dsp:spPr>
        <a:xfrm>
          <a:off x="558647" y="43070"/>
          <a:ext cx="7821069" cy="61992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933450" rtl="0">
            <a:lnSpc>
              <a:spcPct val="90000"/>
            </a:lnSpc>
            <a:spcBef>
              <a:spcPct val="0"/>
            </a:spcBef>
            <a:spcAft>
              <a:spcPct val="35000"/>
            </a:spcAft>
          </a:pPr>
          <a:r>
            <a:rPr lang="en-US" sz="2100" kern="1200" dirty="0" smtClean="0"/>
            <a:t>Binding is important</a:t>
          </a:r>
          <a:endParaRPr lang="en-US" sz="2100" kern="1200" dirty="0"/>
        </a:p>
      </dsp:txBody>
      <dsp:txXfrm>
        <a:off x="588909" y="73332"/>
        <a:ext cx="7760545" cy="559396"/>
      </dsp:txXfrm>
    </dsp:sp>
    <dsp:sp modelId="{881B0CD4-ABA8-4635-85EE-5FF455825CBB}">
      <dsp:nvSpPr>
        <dsp:cNvPr id="0" name=""/>
        <dsp:cNvSpPr/>
      </dsp:nvSpPr>
      <dsp:spPr>
        <a:xfrm>
          <a:off x="0" y="2363991"/>
          <a:ext cx="11172957" cy="1223775"/>
        </a:xfrm>
        <a:prstGeom prst="rect">
          <a:avLst/>
        </a:prstGeom>
        <a:solidFill>
          <a:schemeClr val="accent5">
            <a:lumMod val="10000"/>
            <a:alpha val="25000"/>
          </a:schemeClr>
        </a:solidFill>
        <a:ln w="55000" cap="flat" cmpd="thickThin" algn="ctr">
          <a:solidFill>
            <a:schemeClr val="accent2">
              <a:hueOff val="-5322032"/>
              <a:satOff val="11093"/>
              <a:lumOff val="4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37388" rIns="867146"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smtClean="0">
              <a:solidFill>
                <a:schemeClr val="bg1"/>
              </a:solidFill>
            </a:rPr>
            <a:t>Visual Studio 2010</a:t>
          </a:r>
          <a:endParaRPr lang="en-US" sz="2100" kern="1200" dirty="0">
            <a:solidFill>
              <a:schemeClr val="bg1"/>
            </a:solidFill>
          </a:endParaRPr>
        </a:p>
        <a:p>
          <a:pPr marL="228600" lvl="1" indent="-228600" algn="l" defTabSz="933450" rtl="0">
            <a:lnSpc>
              <a:spcPct val="90000"/>
            </a:lnSpc>
            <a:spcBef>
              <a:spcPct val="0"/>
            </a:spcBef>
            <a:spcAft>
              <a:spcPct val="15000"/>
            </a:spcAft>
            <a:buChar char="••"/>
          </a:pPr>
          <a:r>
            <a:rPr lang="en-US" sz="2100" kern="1200" smtClean="0">
              <a:solidFill>
                <a:schemeClr val="bg1"/>
              </a:solidFill>
            </a:rPr>
            <a:t>Blend</a:t>
          </a:r>
          <a:endParaRPr lang="en-US" sz="2100" kern="1200" dirty="0">
            <a:solidFill>
              <a:schemeClr val="bg1"/>
            </a:solidFill>
          </a:endParaRPr>
        </a:p>
      </dsp:txBody>
      <dsp:txXfrm>
        <a:off x="0" y="2363991"/>
        <a:ext cx="11172957" cy="1223775"/>
      </dsp:txXfrm>
    </dsp:sp>
    <dsp:sp modelId="{9D79614F-3765-4246-81DE-C0D8C87712D1}">
      <dsp:nvSpPr>
        <dsp:cNvPr id="0" name=""/>
        <dsp:cNvSpPr/>
      </dsp:nvSpPr>
      <dsp:spPr>
        <a:xfrm>
          <a:off x="558647" y="2054031"/>
          <a:ext cx="7821069" cy="619920"/>
        </a:xfrm>
        <a:prstGeom prst="roundRect">
          <a:avLst/>
        </a:prstGeom>
        <a:solidFill>
          <a:schemeClr val="accent4">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933450" rtl="0">
            <a:lnSpc>
              <a:spcPct val="90000"/>
            </a:lnSpc>
            <a:spcBef>
              <a:spcPct val="0"/>
            </a:spcBef>
            <a:spcAft>
              <a:spcPct val="35000"/>
            </a:spcAft>
          </a:pPr>
          <a:r>
            <a:rPr lang="en-US" sz="2100" kern="1200" dirty="0" smtClean="0"/>
            <a:t>RAD designers are important</a:t>
          </a:r>
          <a:endParaRPr lang="en-US" sz="2100" kern="1200" dirty="0"/>
        </a:p>
      </dsp:txBody>
      <dsp:txXfrm>
        <a:off x="588909" y="2084293"/>
        <a:ext cx="7760545" cy="559396"/>
      </dsp:txXfrm>
    </dsp:sp>
    <dsp:sp modelId="{5F1928CC-AA0A-4A83-9145-5FF5D4BC6CB6}">
      <dsp:nvSpPr>
        <dsp:cNvPr id="0" name=""/>
        <dsp:cNvSpPr/>
      </dsp:nvSpPr>
      <dsp:spPr>
        <a:xfrm>
          <a:off x="0" y="4011126"/>
          <a:ext cx="11172957" cy="1223775"/>
        </a:xfrm>
        <a:prstGeom prst="rect">
          <a:avLst/>
        </a:prstGeom>
        <a:solidFill>
          <a:schemeClr val="accent5">
            <a:lumMod val="10000"/>
            <a:alpha val="25000"/>
          </a:schemeClr>
        </a:solidFill>
        <a:ln w="55000" cap="flat" cmpd="thickThin" algn="ctr">
          <a:solidFill>
            <a:schemeClr val="accent2">
              <a:hueOff val="-10644064"/>
              <a:satOff val="22185"/>
              <a:lumOff val="8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37388" rIns="867146" bIns="149352" numCol="1" spcCol="1270" anchor="t" anchorCtr="0">
          <a:noAutofit/>
        </a:bodyPr>
        <a:lstStyle/>
        <a:p>
          <a:pPr marL="228600" lvl="1" indent="-228600" algn="l" defTabSz="933450" rtl="0">
            <a:lnSpc>
              <a:spcPct val="90000"/>
            </a:lnSpc>
            <a:spcBef>
              <a:spcPct val="0"/>
            </a:spcBef>
            <a:spcAft>
              <a:spcPct val="15000"/>
            </a:spcAft>
            <a:buChar char="••"/>
          </a:pPr>
          <a:r>
            <a:rPr lang="en-US" sz="2100" kern="1200" smtClean="0">
              <a:solidFill>
                <a:schemeClr val="bg1"/>
              </a:solidFill>
            </a:rPr>
            <a:t>Not an MVVM goal</a:t>
          </a:r>
          <a:endParaRPr lang="en-US" sz="2100" kern="1200" dirty="0">
            <a:solidFill>
              <a:schemeClr val="bg1"/>
            </a:solidFill>
          </a:endParaRPr>
        </a:p>
        <a:p>
          <a:pPr marL="228600" lvl="1" indent="-228600" algn="l" defTabSz="933450" rtl="0">
            <a:lnSpc>
              <a:spcPct val="90000"/>
            </a:lnSpc>
            <a:spcBef>
              <a:spcPct val="0"/>
            </a:spcBef>
            <a:spcAft>
              <a:spcPct val="15000"/>
            </a:spcAft>
            <a:buChar char="••"/>
          </a:pPr>
          <a:r>
            <a:rPr lang="en-US" sz="2100" kern="1200" smtClean="0">
              <a:solidFill>
                <a:schemeClr val="bg1"/>
              </a:solidFill>
            </a:rPr>
            <a:t>Enable better designer &lt;-&gt; developer interaction</a:t>
          </a:r>
          <a:endParaRPr lang="en-US" sz="2100" kern="1200" dirty="0">
            <a:solidFill>
              <a:schemeClr val="bg1"/>
            </a:solidFill>
          </a:endParaRPr>
        </a:p>
      </dsp:txBody>
      <dsp:txXfrm>
        <a:off x="0" y="4011126"/>
        <a:ext cx="11172957" cy="1223775"/>
      </dsp:txXfrm>
    </dsp:sp>
    <dsp:sp modelId="{C899DBAC-C6BB-41BB-BFFB-2C75374B1ECA}">
      <dsp:nvSpPr>
        <dsp:cNvPr id="0" name=""/>
        <dsp:cNvSpPr/>
      </dsp:nvSpPr>
      <dsp:spPr>
        <a:xfrm>
          <a:off x="558647" y="3701166"/>
          <a:ext cx="7821069" cy="619920"/>
        </a:xfrm>
        <a:prstGeom prst="roundRect">
          <a:avLst/>
        </a:prstGeom>
        <a:solidFill>
          <a:schemeClr val="accent2">
            <a:hueOff val="-10644064"/>
            <a:satOff val="22185"/>
            <a:lumOff val="84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933450" rtl="0">
            <a:lnSpc>
              <a:spcPct val="90000"/>
            </a:lnSpc>
            <a:spcBef>
              <a:spcPct val="0"/>
            </a:spcBef>
            <a:spcAft>
              <a:spcPct val="35000"/>
            </a:spcAft>
          </a:pPr>
          <a:r>
            <a:rPr lang="en-US" sz="2100" kern="1200" dirty="0" smtClean="0"/>
            <a:t>“No code behind”</a:t>
          </a:r>
          <a:endParaRPr lang="en-US" sz="2100" kern="1200" dirty="0"/>
        </a:p>
      </dsp:txBody>
      <dsp:txXfrm>
        <a:off x="588909" y="3731428"/>
        <a:ext cx="7760545" cy="5593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C5F8A4-EFA3-409E-8E8A-4F8B4F42FDF8}">
      <dsp:nvSpPr>
        <dsp:cNvPr id="0" name=""/>
        <dsp:cNvSpPr/>
      </dsp:nvSpPr>
      <dsp:spPr>
        <a:xfrm>
          <a:off x="0" y="377620"/>
          <a:ext cx="11172957" cy="1020600"/>
        </a:xfrm>
        <a:prstGeom prst="rect">
          <a:avLst/>
        </a:prstGeom>
        <a:solidFill>
          <a:schemeClr val="accent5">
            <a:lumMod val="10000"/>
            <a:alpha val="2500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99872" rIns="867146"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solidFill>
                <a:schemeClr val="bg1"/>
              </a:solidFill>
            </a:rPr>
            <a:t>Triggered/invoked by the view</a:t>
          </a:r>
          <a:endParaRPr lang="en-US" sz="2400" kern="1200" dirty="0">
            <a:solidFill>
              <a:schemeClr val="bg1"/>
            </a:solidFill>
          </a:endParaRPr>
        </a:p>
      </dsp:txBody>
      <dsp:txXfrm>
        <a:off x="0" y="377620"/>
        <a:ext cx="11172957" cy="1020600"/>
      </dsp:txXfrm>
    </dsp:sp>
    <dsp:sp modelId="{5E658C07-578A-4329-8521-F789170A1F22}">
      <dsp:nvSpPr>
        <dsp:cNvPr id="0" name=""/>
        <dsp:cNvSpPr/>
      </dsp:nvSpPr>
      <dsp:spPr>
        <a:xfrm>
          <a:off x="558647" y="23380"/>
          <a:ext cx="7821069" cy="70848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1066800" rtl="0">
            <a:lnSpc>
              <a:spcPct val="90000"/>
            </a:lnSpc>
            <a:spcBef>
              <a:spcPct val="0"/>
            </a:spcBef>
            <a:spcAft>
              <a:spcPct val="35000"/>
            </a:spcAft>
          </a:pPr>
          <a:r>
            <a:rPr lang="en-US" sz="2400" kern="1200" dirty="0" smtClean="0"/>
            <a:t>Adds commands/verbs to the model</a:t>
          </a:r>
          <a:endParaRPr lang="en-US" sz="2400" kern="1200" dirty="0"/>
        </a:p>
      </dsp:txBody>
      <dsp:txXfrm>
        <a:off x="593232" y="57965"/>
        <a:ext cx="7751899" cy="639310"/>
      </dsp:txXfrm>
    </dsp:sp>
    <dsp:sp modelId="{C6584B97-E564-4E61-B4A0-7A2090B78CCF}">
      <dsp:nvSpPr>
        <dsp:cNvPr id="0" name=""/>
        <dsp:cNvSpPr/>
      </dsp:nvSpPr>
      <dsp:spPr>
        <a:xfrm>
          <a:off x="0" y="1882060"/>
          <a:ext cx="11172957" cy="1020600"/>
        </a:xfrm>
        <a:prstGeom prst="rect">
          <a:avLst/>
        </a:prstGeom>
        <a:solidFill>
          <a:schemeClr val="accent5">
            <a:lumMod val="10000"/>
            <a:alpha val="25000"/>
          </a:schemeClr>
        </a:solidFill>
        <a:ln w="55000" cap="flat" cmpd="thickThin" algn="ctr">
          <a:solidFill>
            <a:schemeClr val="accent2">
              <a:hueOff val="-5322032"/>
              <a:satOff val="11093"/>
              <a:lumOff val="421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99872" rIns="867146"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solidFill>
                <a:schemeClr val="bg1"/>
              </a:solidFill>
            </a:rPr>
            <a:t>Possibly even reshapes the model</a:t>
          </a:r>
          <a:endParaRPr lang="en-US" sz="2400" kern="1200" dirty="0">
            <a:solidFill>
              <a:schemeClr val="bg1"/>
            </a:solidFill>
          </a:endParaRPr>
        </a:p>
      </dsp:txBody>
      <dsp:txXfrm>
        <a:off x="0" y="1882060"/>
        <a:ext cx="11172957" cy="1020600"/>
      </dsp:txXfrm>
    </dsp:sp>
    <dsp:sp modelId="{A1C98C64-A0D4-42B8-9527-CFD1DDAFB2DE}">
      <dsp:nvSpPr>
        <dsp:cNvPr id="0" name=""/>
        <dsp:cNvSpPr/>
      </dsp:nvSpPr>
      <dsp:spPr>
        <a:xfrm>
          <a:off x="558647" y="1527820"/>
          <a:ext cx="7821069" cy="708480"/>
        </a:xfrm>
        <a:prstGeom prst="roundRect">
          <a:avLst/>
        </a:prstGeom>
        <a:solidFill>
          <a:schemeClr val="accent4">
            <a:lumMod val="7500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1066800">
            <a:lnSpc>
              <a:spcPct val="90000"/>
            </a:lnSpc>
            <a:spcBef>
              <a:spcPct val="0"/>
            </a:spcBef>
            <a:spcAft>
              <a:spcPct val="35000"/>
            </a:spcAft>
          </a:pPr>
          <a:r>
            <a:rPr lang="en-US" sz="2400" kern="1200" smtClean="0"/>
            <a:t>Extends </a:t>
          </a:r>
          <a:r>
            <a:rPr lang="en-US" sz="2400" kern="1200" dirty="0" smtClean="0"/>
            <a:t>the model with extra properties</a:t>
          </a:r>
          <a:endParaRPr lang="en-US" sz="2400" kern="1200"/>
        </a:p>
      </dsp:txBody>
      <dsp:txXfrm>
        <a:off x="593232" y="1562405"/>
        <a:ext cx="7751899" cy="639310"/>
      </dsp:txXfrm>
    </dsp:sp>
    <dsp:sp modelId="{CAD25741-411A-4A62-9767-6AA216A0A0E2}">
      <dsp:nvSpPr>
        <dsp:cNvPr id="0" name=""/>
        <dsp:cNvSpPr/>
      </dsp:nvSpPr>
      <dsp:spPr>
        <a:xfrm>
          <a:off x="0" y="3386500"/>
          <a:ext cx="11172957" cy="1020600"/>
        </a:xfrm>
        <a:prstGeom prst="rect">
          <a:avLst/>
        </a:prstGeom>
        <a:solidFill>
          <a:schemeClr val="accent5">
            <a:lumMod val="10000"/>
            <a:alpha val="25000"/>
          </a:schemeClr>
        </a:solidFill>
        <a:ln w="55000" cap="flat" cmpd="thickThin" algn="ctr">
          <a:solidFill>
            <a:schemeClr val="accent2">
              <a:hueOff val="-10644064"/>
              <a:satOff val="22185"/>
              <a:lumOff val="8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99872" rIns="867146" bIns="170688" numCol="1" spcCol="1270" anchor="t" anchorCtr="0">
          <a:noAutofit/>
        </a:bodyPr>
        <a:lstStyle/>
        <a:p>
          <a:pPr marL="228600" lvl="1" indent="-228600" algn="l" defTabSz="1066800" rtl="0">
            <a:lnSpc>
              <a:spcPct val="90000"/>
            </a:lnSpc>
            <a:spcBef>
              <a:spcPct val="0"/>
            </a:spcBef>
            <a:spcAft>
              <a:spcPct val="15000"/>
            </a:spcAft>
            <a:buChar char="••"/>
          </a:pPr>
          <a:r>
            <a:rPr lang="en-US" sz="2400" kern="1200" dirty="0" smtClean="0">
              <a:solidFill>
                <a:schemeClr val="bg1"/>
              </a:solidFill>
            </a:rPr>
            <a:t>If the model doesn’t already support data binding</a:t>
          </a:r>
          <a:endParaRPr lang="en-US" sz="2400" kern="1200" dirty="0">
            <a:solidFill>
              <a:schemeClr val="bg1"/>
            </a:solidFill>
          </a:endParaRPr>
        </a:p>
      </dsp:txBody>
      <dsp:txXfrm>
        <a:off x="0" y="3386500"/>
        <a:ext cx="11172957" cy="1020600"/>
      </dsp:txXfrm>
    </dsp:sp>
    <dsp:sp modelId="{90BE422E-C47C-481F-BDDF-16B543E02DFA}">
      <dsp:nvSpPr>
        <dsp:cNvPr id="0" name=""/>
        <dsp:cNvSpPr/>
      </dsp:nvSpPr>
      <dsp:spPr>
        <a:xfrm>
          <a:off x="558647" y="3032260"/>
          <a:ext cx="7821069" cy="708480"/>
        </a:xfrm>
        <a:prstGeom prst="roundRect">
          <a:avLst/>
        </a:prstGeom>
        <a:solidFill>
          <a:schemeClr val="accent2">
            <a:hueOff val="-10644064"/>
            <a:satOff val="22185"/>
            <a:lumOff val="84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1066800" rtl="0">
            <a:lnSpc>
              <a:spcPct val="90000"/>
            </a:lnSpc>
            <a:spcBef>
              <a:spcPct val="0"/>
            </a:spcBef>
            <a:spcAft>
              <a:spcPct val="35000"/>
            </a:spcAft>
          </a:pPr>
          <a:r>
            <a:rPr lang="en-US" sz="2400" kern="1200" dirty="0" smtClean="0"/>
            <a:t>Enhances the model with data binding support</a:t>
          </a:r>
          <a:endParaRPr lang="en-US" sz="2400" kern="1200" dirty="0"/>
        </a:p>
      </dsp:txBody>
      <dsp:txXfrm>
        <a:off x="593232" y="3066845"/>
        <a:ext cx="7751899" cy="639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E86F02-27F4-40AB-AA76-5D88936D7040}">
      <dsp:nvSpPr>
        <dsp:cNvPr id="0" name=""/>
        <dsp:cNvSpPr/>
      </dsp:nvSpPr>
      <dsp:spPr>
        <a:xfrm>
          <a:off x="0" y="429845"/>
          <a:ext cx="11172957" cy="1340325"/>
        </a:xfrm>
        <a:prstGeom prst="rect">
          <a:avLst/>
        </a:prstGeom>
        <a:solidFill>
          <a:schemeClr val="accent5">
            <a:lumMod val="10000"/>
            <a:alpha val="25000"/>
          </a:schemeClr>
        </a:solidFill>
        <a:ln w="55000" cap="flat" cmpd="thickThin"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79044" rIns="867146"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chemeClr val="bg1"/>
              </a:solidFill>
            </a:rPr>
            <a:t>Focus is on the View and </a:t>
          </a:r>
          <a:r>
            <a:rPr lang="en-US" sz="2300" kern="1200" dirty="0" err="1" smtClean="0">
              <a:solidFill>
                <a:schemeClr val="bg1"/>
              </a:solidFill>
            </a:rPr>
            <a:t>ViewModel</a:t>
          </a:r>
          <a:endParaRPr lang="en-US" sz="2300" kern="1200" dirty="0">
            <a:solidFill>
              <a:schemeClr val="bg1"/>
            </a:solidFill>
          </a:endParaRPr>
        </a:p>
        <a:p>
          <a:pPr marL="228600" lvl="1" indent="-228600" algn="l" defTabSz="1022350" rtl="0">
            <a:lnSpc>
              <a:spcPct val="90000"/>
            </a:lnSpc>
            <a:spcBef>
              <a:spcPct val="0"/>
            </a:spcBef>
            <a:spcAft>
              <a:spcPct val="15000"/>
            </a:spcAft>
            <a:buChar char="••"/>
          </a:pPr>
          <a:r>
            <a:rPr lang="en-US" sz="2300" kern="1200" dirty="0" smtClean="0">
              <a:solidFill>
                <a:schemeClr val="bg1"/>
              </a:solidFill>
            </a:rPr>
            <a:t>The Model is assumed to already exist</a:t>
          </a:r>
          <a:endParaRPr lang="en-US" sz="2300" kern="1200" dirty="0">
            <a:solidFill>
              <a:schemeClr val="bg1"/>
            </a:solidFill>
          </a:endParaRPr>
        </a:p>
      </dsp:txBody>
      <dsp:txXfrm>
        <a:off x="0" y="429845"/>
        <a:ext cx="11172957" cy="1340325"/>
      </dsp:txXfrm>
    </dsp:sp>
    <dsp:sp modelId="{42C42CB6-9271-4617-BE53-9E0540050D08}">
      <dsp:nvSpPr>
        <dsp:cNvPr id="0" name=""/>
        <dsp:cNvSpPr/>
      </dsp:nvSpPr>
      <dsp:spPr>
        <a:xfrm>
          <a:off x="558647" y="90365"/>
          <a:ext cx="7821069" cy="678960"/>
        </a:xfrm>
        <a:prstGeom prst="roundRect">
          <a:avLst/>
        </a:prstGeom>
        <a:solidFill>
          <a:schemeClr val="accent2">
            <a:hueOff val="0"/>
            <a:satOff val="0"/>
            <a:lumOff val="0"/>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1022350" rtl="0">
            <a:lnSpc>
              <a:spcPct val="90000"/>
            </a:lnSpc>
            <a:spcBef>
              <a:spcPct val="0"/>
            </a:spcBef>
            <a:spcAft>
              <a:spcPct val="35000"/>
            </a:spcAft>
          </a:pPr>
          <a:r>
            <a:rPr lang="en-US" sz="2300" kern="1200" dirty="0" smtClean="0"/>
            <a:t>MVVM is primarily a UI pattern</a:t>
          </a:r>
          <a:endParaRPr lang="en-US" sz="2300" kern="1200" dirty="0"/>
        </a:p>
      </dsp:txBody>
      <dsp:txXfrm>
        <a:off x="591791" y="123509"/>
        <a:ext cx="7754781" cy="612672"/>
      </dsp:txXfrm>
    </dsp:sp>
    <dsp:sp modelId="{14447157-D69E-4169-A9AD-EFC8FCC50CCA}">
      <dsp:nvSpPr>
        <dsp:cNvPr id="0" name=""/>
        <dsp:cNvSpPr/>
      </dsp:nvSpPr>
      <dsp:spPr>
        <a:xfrm>
          <a:off x="0" y="2233850"/>
          <a:ext cx="11172957" cy="2898000"/>
        </a:xfrm>
        <a:prstGeom prst="rect">
          <a:avLst/>
        </a:prstGeom>
        <a:solidFill>
          <a:schemeClr val="accent5">
            <a:lumMod val="10000"/>
            <a:alpha val="25000"/>
          </a:schemeClr>
        </a:solidFill>
        <a:ln w="55000" cap="flat" cmpd="thickThin" algn="ctr">
          <a:solidFill>
            <a:schemeClr val="accent2">
              <a:hueOff val="-10644064"/>
              <a:satOff val="22185"/>
              <a:lumOff val="843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7146" tIns="479044" rIns="867146" bIns="163576" numCol="1" spcCol="1270" anchor="t" anchorCtr="0">
          <a:noAutofit/>
        </a:bodyPr>
        <a:lstStyle/>
        <a:p>
          <a:pPr marL="228600" lvl="1" indent="-228600" algn="l" defTabSz="1022350" rtl="0">
            <a:lnSpc>
              <a:spcPct val="90000"/>
            </a:lnSpc>
            <a:spcBef>
              <a:spcPct val="0"/>
            </a:spcBef>
            <a:spcAft>
              <a:spcPct val="15000"/>
            </a:spcAft>
            <a:buChar char="••"/>
          </a:pPr>
          <a:r>
            <a:rPr lang="en-US" sz="2300" kern="1200" dirty="0" smtClean="0">
              <a:solidFill>
                <a:schemeClr val="bg1"/>
              </a:solidFill>
            </a:rPr>
            <a:t>Anemic</a:t>
          </a:r>
          <a:endParaRPr lang="en-US" sz="2300" kern="1200" dirty="0">
            <a:solidFill>
              <a:schemeClr val="bg1"/>
            </a:solidFill>
          </a:endParaRPr>
        </a:p>
        <a:p>
          <a:pPr marL="457200" lvl="2" indent="-228600" algn="l" defTabSz="1022350" rtl="0">
            <a:lnSpc>
              <a:spcPct val="90000"/>
            </a:lnSpc>
            <a:spcBef>
              <a:spcPct val="0"/>
            </a:spcBef>
            <a:spcAft>
              <a:spcPct val="15000"/>
            </a:spcAft>
            <a:buChar char="••"/>
          </a:pPr>
          <a:r>
            <a:rPr lang="en-US" sz="2300" kern="1200" dirty="0" smtClean="0">
              <a:solidFill>
                <a:schemeClr val="bg1"/>
              </a:solidFill>
            </a:rPr>
            <a:t>Objects don’t support data binding</a:t>
          </a:r>
          <a:endParaRPr lang="en-US" sz="2300" kern="1200" dirty="0">
            <a:solidFill>
              <a:schemeClr val="bg1"/>
            </a:solidFill>
          </a:endParaRPr>
        </a:p>
        <a:p>
          <a:pPr marL="457200" lvl="2" indent="-228600" algn="l" defTabSz="1022350" rtl="0">
            <a:lnSpc>
              <a:spcPct val="90000"/>
            </a:lnSpc>
            <a:spcBef>
              <a:spcPct val="0"/>
            </a:spcBef>
            <a:spcAft>
              <a:spcPct val="15000"/>
            </a:spcAft>
            <a:buChar char="••"/>
          </a:pPr>
          <a:r>
            <a:rPr lang="en-US" sz="2300" kern="1200" dirty="0" smtClean="0">
              <a:solidFill>
                <a:schemeClr val="bg1"/>
              </a:solidFill>
            </a:rPr>
            <a:t>Objects encapsulate data, rarely behavior</a:t>
          </a:r>
          <a:endParaRPr lang="en-US" sz="2300" kern="1200" dirty="0">
            <a:solidFill>
              <a:schemeClr val="bg1"/>
            </a:solidFill>
          </a:endParaRPr>
        </a:p>
        <a:p>
          <a:pPr marL="228600" lvl="1" indent="-228600" algn="l" defTabSz="1022350" rtl="0">
            <a:lnSpc>
              <a:spcPct val="90000"/>
            </a:lnSpc>
            <a:spcBef>
              <a:spcPct val="0"/>
            </a:spcBef>
            <a:spcAft>
              <a:spcPct val="15000"/>
            </a:spcAft>
            <a:buChar char="••"/>
          </a:pPr>
          <a:r>
            <a:rPr lang="en-US" sz="2300" kern="1200" dirty="0" smtClean="0">
              <a:solidFill>
                <a:schemeClr val="bg1"/>
              </a:solidFill>
            </a:rPr>
            <a:t>Rich</a:t>
          </a:r>
          <a:endParaRPr lang="en-US" sz="2300" kern="1200" dirty="0">
            <a:solidFill>
              <a:schemeClr val="bg1"/>
            </a:solidFill>
          </a:endParaRPr>
        </a:p>
        <a:p>
          <a:pPr marL="457200" lvl="2" indent="-228600" algn="l" defTabSz="1022350" rtl="0">
            <a:lnSpc>
              <a:spcPct val="90000"/>
            </a:lnSpc>
            <a:spcBef>
              <a:spcPct val="0"/>
            </a:spcBef>
            <a:spcAft>
              <a:spcPct val="15000"/>
            </a:spcAft>
            <a:buChar char="••"/>
          </a:pPr>
          <a:r>
            <a:rPr lang="en-US" sz="2300" kern="1200" dirty="0" smtClean="0">
              <a:solidFill>
                <a:schemeClr val="bg1"/>
              </a:solidFill>
            </a:rPr>
            <a:t>Objects support data binding</a:t>
          </a:r>
          <a:endParaRPr lang="en-US" sz="2300" kern="1200" dirty="0">
            <a:solidFill>
              <a:schemeClr val="bg1"/>
            </a:solidFill>
          </a:endParaRPr>
        </a:p>
        <a:p>
          <a:pPr marL="457200" lvl="2" indent="-228600" algn="l" defTabSz="1022350" rtl="0">
            <a:lnSpc>
              <a:spcPct val="90000"/>
            </a:lnSpc>
            <a:spcBef>
              <a:spcPct val="0"/>
            </a:spcBef>
            <a:spcAft>
              <a:spcPct val="15000"/>
            </a:spcAft>
            <a:buChar char="••"/>
          </a:pPr>
          <a:r>
            <a:rPr lang="en-US" sz="2300" kern="1200" dirty="0" smtClean="0">
              <a:solidFill>
                <a:schemeClr val="bg1"/>
              </a:solidFill>
            </a:rPr>
            <a:t>Objects encapsulate behavior as well as data</a:t>
          </a:r>
          <a:endParaRPr lang="en-US" sz="2300" kern="1200" dirty="0">
            <a:solidFill>
              <a:schemeClr val="bg1"/>
            </a:solidFill>
          </a:endParaRPr>
        </a:p>
      </dsp:txBody>
      <dsp:txXfrm>
        <a:off x="0" y="2233850"/>
        <a:ext cx="11172957" cy="2898000"/>
      </dsp:txXfrm>
    </dsp:sp>
    <dsp:sp modelId="{A2966BEB-8FD7-41D0-B845-0B1B7F4BE46F}">
      <dsp:nvSpPr>
        <dsp:cNvPr id="0" name=""/>
        <dsp:cNvSpPr/>
      </dsp:nvSpPr>
      <dsp:spPr>
        <a:xfrm>
          <a:off x="558647" y="1894370"/>
          <a:ext cx="7821069" cy="678960"/>
        </a:xfrm>
        <a:prstGeom prst="roundRect">
          <a:avLst/>
        </a:prstGeom>
        <a:solidFill>
          <a:schemeClr val="accent2">
            <a:hueOff val="-10644064"/>
            <a:satOff val="22185"/>
            <a:lumOff val="8431"/>
            <a:alphaOff val="0"/>
          </a:schemeClr>
        </a:solidFill>
        <a:ln w="55000" cap="flat" cmpd="thickThin"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5618" tIns="0" rIns="295618" bIns="0" numCol="1" spcCol="1270" anchor="ctr" anchorCtr="0">
          <a:noAutofit/>
        </a:bodyPr>
        <a:lstStyle/>
        <a:p>
          <a:pPr lvl="0" algn="l" defTabSz="1022350" rtl="0">
            <a:lnSpc>
              <a:spcPct val="90000"/>
            </a:lnSpc>
            <a:spcBef>
              <a:spcPct val="0"/>
            </a:spcBef>
            <a:spcAft>
              <a:spcPct val="35000"/>
            </a:spcAft>
          </a:pPr>
          <a:r>
            <a:rPr lang="en-US" sz="2300" kern="1200" dirty="0" smtClean="0"/>
            <a:t>Types of Model</a:t>
          </a:r>
          <a:endParaRPr lang="en-US" sz="2300" kern="1200" dirty="0"/>
        </a:p>
      </dsp:txBody>
      <dsp:txXfrm>
        <a:off x="591791" y="1927514"/>
        <a:ext cx="7754781" cy="61267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t>Tech Ed North America 2010</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10/16/2010</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7105429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 Ed North America 2010</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10/16/2010</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2010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531941800"/>
      </p:ext>
    </p:extLst>
  </p:cSld>
  <p:clrMap bg1="lt1" tx1="dk1" bg2="lt2" tx2="dk2" accent1="accent1" accent2="accent2" accent3="accent3" accent4="accent4" accent5="accent5" accent6="accent6" hlink="hlink" folHlink="folHlink"/>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7:53 PM</a:t>
            </a:fld>
            <a:endParaRPr lang="en-US" dirty="0"/>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3</a:t>
            </a:fld>
            <a:endParaRPr lang="en-US" dirty="0"/>
          </a:p>
        </p:txBody>
      </p:sp>
    </p:spTree>
    <p:extLst>
      <p:ext uri="{BB962C8B-B14F-4D97-AF65-F5344CB8AC3E}">
        <p14:creationId xmlns:p14="http://schemas.microsoft.com/office/powerpoint/2010/main" val="27444748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12</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8"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7:53 PM</a:t>
            </a:fld>
            <a:endParaRPr lang="en-US" dirty="0"/>
          </a:p>
        </p:txBody>
      </p:sp>
      <p:sp>
        <p:nvSpPr>
          <p:cNvPr id="9"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8B263312-38AA-4E1E-B2B5-0F8F122B24FE}" type="slidenum">
              <a:rPr lang="en-US" smtClean="0"/>
              <a:pPr/>
              <a:t>13</a:t>
            </a:fld>
            <a:endParaRPr lang="en-US" dirty="0"/>
          </a:p>
        </p:txBody>
      </p:sp>
      <p:sp>
        <p:nvSpPr>
          <p:cNvPr id="6" name="Slide Image Placeholder 5"/>
          <p:cNvSpPr>
            <a:spLocks noGrp="1" noRot="1" noChangeAspect="1"/>
          </p:cNvSpPr>
          <p:nvPr>
            <p:ph type="sldImg"/>
          </p:nvPr>
        </p:nvSpPr>
        <p:spPr>
          <a:xfrm>
            <a:off x="914400" y="457200"/>
            <a:ext cx="4978400" cy="2801938"/>
          </a:xfrm>
        </p:spPr>
      </p:sp>
      <p:sp>
        <p:nvSpPr>
          <p:cNvPr id="7" name="Notes Placeholder 6"/>
          <p:cNvSpPr>
            <a:spLocks noGrp="1"/>
          </p:cNvSpPr>
          <p:nvPr>
            <p:ph type="body" idx="1"/>
          </p:nvPr>
        </p:nvSpPr>
        <p:spPr/>
        <p:txBody>
          <a:bodyPr>
            <a:normAutofit/>
          </a:bodyPr>
          <a:lstStyle/>
          <a:p>
            <a:endParaRPr lang="en-US"/>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8"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7:53 PM</a:t>
            </a:fld>
            <a:endParaRPr lang="en-US" dirty="0"/>
          </a:p>
        </p:txBody>
      </p:sp>
      <p:sp>
        <p:nvSpPr>
          <p:cNvPr id="9"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2588" y="685800"/>
            <a:ext cx="6092825"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B263312-38AA-4E1E-B2B5-0F8F122B24FE}" type="slidenum">
              <a:rPr lang="en-US" smtClean="0"/>
              <a:pPr/>
              <a:t>16</a:t>
            </a:fld>
            <a:endParaRPr lang="en-US" dirty="0"/>
          </a:p>
        </p:txBody>
      </p:sp>
      <p:sp>
        <p:nvSpPr>
          <p:cNvPr id="5" name="Header Placeholder 3"/>
          <p:cNvSpPr>
            <a:spLocks noGrp="1"/>
          </p:cNvSpPr>
          <p:nvPr>
            <p:ph type="hdr" sz="quarter"/>
          </p:nvPr>
        </p:nvSpPr>
        <p:spPr>
          <a:xfrm>
            <a:off x="0" y="0"/>
            <a:ext cx="2971800" cy="457200"/>
          </a:xfrm>
        </p:spPr>
        <p:txBody>
          <a:bodyPr/>
          <a:lstStyle/>
          <a:p>
            <a:r>
              <a:rPr lang="en-US" dirty="0" smtClean="0"/>
              <a:t>Tech Ed North America 2010</a:t>
            </a:r>
            <a:endParaRPr lang="en-US" dirty="0"/>
          </a:p>
        </p:txBody>
      </p:sp>
      <p:sp>
        <p:nvSpPr>
          <p:cNvPr id="6" name="Date Placeholder 4"/>
          <p:cNvSpPr>
            <a:spLocks noGrp="1"/>
          </p:cNvSpPr>
          <p:nvPr>
            <p:ph type="dt" idx="1"/>
          </p:nvPr>
        </p:nvSpPr>
        <p:spPr>
          <a:xfrm>
            <a:off x="3884613" y="0"/>
            <a:ext cx="2971800" cy="457200"/>
          </a:xfrm>
        </p:spPr>
        <p:txBody>
          <a:bodyPr/>
          <a:lstStyle/>
          <a:p>
            <a:fld id="{81331B57-0BE5-4F82-AA58-76F53EFF3ADA}" type="datetime8">
              <a:rPr lang="en-US" smtClean="0"/>
              <a:pPr/>
              <a:t>10/16/2010 7:53 PM</a:t>
            </a:fld>
            <a:endParaRPr lang="en-US" dirty="0"/>
          </a:p>
        </p:txBody>
      </p:sp>
      <p:sp>
        <p:nvSpPr>
          <p:cNvPr id="7" name="Footer Placeholder 5"/>
          <p:cNvSpPr>
            <a:spLocks noGrp="1"/>
          </p:cNvSpPr>
          <p:nvPr>
            <p:ph type="ftr" sz="quarter" idx="4"/>
          </p:nvPr>
        </p:nvSpPr>
        <p:spPr>
          <a:xfrm>
            <a:off x="0" y="8685213"/>
            <a:ext cx="6172200" cy="457200"/>
          </a:xfrm>
        </p:spPr>
        <p:txBody>
          <a:bodyPr/>
          <a:lstStyle/>
          <a:p>
            <a:r>
              <a:rPr lang="en-US" smtClean="0"/>
              <a:t>© 2010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10"/>
          </p:nvPr>
        </p:nvSpPr>
        <p:spPr/>
        <p:txBody>
          <a:bodyPr/>
          <a:lstStyle/>
          <a:p>
            <a:fld id="{8B263312-38AA-4E1E-B2B5-0F8F122B24FE}" type="slidenum">
              <a:rPr lang="en-US" smtClean="0"/>
              <a:pPr/>
              <a:t>18</a:t>
            </a:fld>
            <a:endParaRPr lang="en-US" dirty="0"/>
          </a:p>
        </p:txBody>
      </p:sp>
    </p:spTree>
    <p:extLst>
      <p:ext uri="{BB962C8B-B14F-4D97-AF65-F5344CB8AC3E}">
        <p14:creationId xmlns:p14="http://schemas.microsoft.com/office/powerpoint/2010/main" val="3145682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5" name="Header Placeholder 4"/>
          <p:cNvSpPr>
            <a:spLocks noGrp="1"/>
          </p:cNvSpPr>
          <p:nvPr>
            <p:ph type="hdr" sz="quarter" idx="10"/>
          </p:nvPr>
        </p:nvSpPr>
        <p:spPr/>
        <p:txBody>
          <a:bodyPr/>
          <a:lstStyle/>
          <a:p>
            <a:r>
              <a:rPr lang="en-US" smtClean="0">
                <a:solidFill>
                  <a:prstClr val="black"/>
                </a:solidFill>
              </a:rPr>
              <a:t>2010 Microsoft BI Conference</a:t>
            </a:r>
            <a:endParaRPr lang="en-US" dirty="0">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5" name="Header Placeholder 4"/>
          <p:cNvSpPr>
            <a:spLocks noGrp="1"/>
          </p:cNvSpPr>
          <p:nvPr>
            <p:ph type="hdr" sz="quarter" idx="10"/>
          </p:nvPr>
        </p:nvSpPr>
        <p:spPr/>
        <p:txBody>
          <a:bodyPr/>
          <a:lstStyle/>
          <a:p>
            <a:r>
              <a:rPr lang="en-US" smtClean="0">
                <a:solidFill>
                  <a:prstClr val="black"/>
                </a:solidFill>
              </a:rPr>
              <a:t>2010 Microsoft BI Conference</a:t>
            </a:r>
            <a:endParaRPr lang="en-US" dirty="0">
              <a:solidFill>
                <a:prstClr val="black"/>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10/16/2010 7:53 PM</a:t>
            </a:fld>
            <a:endParaRPr lang="en-US"/>
          </a:p>
        </p:txBody>
      </p:sp>
      <p:sp>
        <p:nvSpPr>
          <p:cNvPr id="6" name="Footer Placeholder 5"/>
          <p:cNvSpPr>
            <a:spLocks noGrp="1"/>
          </p:cNvSpPr>
          <p:nvPr>
            <p:ph type="ftr" sz="quarter" idx="12"/>
          </p:nvPr>
        </p:nvSpPr>
        <p:spPr/>
        <p:txBody>
          <a:bodyPr/>
          <a:lstStyle/>
          <a:p>
            <a:r>
              <a:rPr lang="en-US" smtClean="0"/>
              <a:t>© 2007 Microsoft Corporation. All rights reserved. Microsoft, Windows, Windows Vista and other product names are or may be registered trademarks and/or trademarks in the U.S. and/or other countries.</a:t>
            </a:r>
          </a:p>
          <a:p>
            <a:r>
              <a:rPr lang="en-US" smtClean="0"/>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br>
            <a:r>
              <a:rPr lang="en-US" smtClean="0"/>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21</a:t>
            </a:fld>
            <a:endParaRPr lang="en-US" dirty="0"/>
          </a:p>
        </p:txBody>
      </p:sp>
      <p:sp>
        <p:nvSpPr>
          <p:cNvPr id="12" name="Slide Image Placeholder 11"/>
          <p:cNvSpPr>
            <a:spLocks noGrp="1" noRot="1" noChangeAspect="1"/>
          </p:cNvSpPr>
          <p:nvPr>
            <p:ph type="sldImg"/>
          </p:nvPr>
        </p:nvSpPr>
        <p:spPr>
          <a:xfrm>
            <a:off x="914400" y="457200"/>
            <a:ext cx="4978400" cy="2801938"/>
          </a:xfrm>
        </p:spPr>
      </p:sp>
      <p:sp>
        <p:nvSpPr>
          <p:cNvPr id="13" name="Notes Placeholder 1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2.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eg"/><Relationship Id="rId1" Type="http://schemas.openxmlformats.org/officeDocument/2006/relationships/slideMaster" Target="../slideMasters/slideMaster3.xml"/><Relationship Id="rId5" Type="http://schemas.openxmlformats.org/officeDocument/2006/relationships/image" Target="../media/image14.png"/><Relationship Id="rId4" Type="http://schemas.openxmlformats.org/officeDocument/2006/relationships/image" Target="../media/image11.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Prints in GRAYSCAL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descr="Tech.Ed logo.png"/>
          <p:cNvPicPr>
            <a:picLocks noChangeAspect="1"/>
          </p:cNvPicPr>
          <p:nvPr userDrawn="1"/>
        </p:nvPicPr>
        <p:blipFill>
          <a:blip r:embed="rId3" cstate="screen"/>
          <a:stretch>
            <a:fillRect/>
          </a:stretch>
        </p:blipFill>
        <p:spPr>
          <a:xfrm>
            <a:off x="858321" y="504759"/>
            <a:ext cx="3688868" cy="1584272"/>
          </a:xfrm>
          <a:prstGeom prst="rect">
            <a:avLst/>
          </a:prstGeom>
          <a:noFill/>
          <a:ln>
            <a:noFill/>
          </a:ln>
        </p:spPr>
      </p:pic>
      <p:sp>
        <p:nvSpPr>
          <p:cNvPr id="3" name="TextBox 2"/>
          <p:cNvSpPr txBox="1"/>
          <p:nvPr userDrawn="1"/>
        </p:nvSpPr>
        <p:spPr>
          <a:xfrm>
            <a:off x="861620" y="2383217"/>
            <a:ext cx="6668733" cy="353943"/>
          </a:xfrm>
          <a:prstGeom prst="rect">
            <a:avLst/>
          </a:prstGeom>
          <a:noFill/>
        </p:spPr>
        <p:txBody>
          <a:bodyPr wrap="square" rtlCol="0">
            <a:spAutoFit/>
          </a:bodyPr>
          <a:lstStyle/>
          <a:p>
            <a:r>
              <a:rPr lang="en-US" sz="1700" spc="-30" dirty="0" smtClean="0">
                <a:gradFill>
                  <a:gsLst>
                    <a:gs pos="0">
                      <a:schemeClr val="tx1"/>
                    </a:gs>
                    <a:gs pos="100000">
                      <a:schemeClr val="tx1"/>
                    </a:gs>
                  </a:gsLst>
                  <a:lin ang="5400000" scaled="0"/>
                </a:gradFill>
                <a:latin typeface="+mj-lt"/>
              </a:rPr>
              <a:t>JUNE 7-10, 2010 | NEW ORLEANS,</a:t>
            </a:r>
            <a:r>
              <a:rPr lang="en-US" sz="1700" spc="-30" baseline="0" dirty="0" smtClean="0">
                <a:gradFill>
                  <a:gsLst>
                    <a:gs pos="0">
                      <a:schemeClr val="tx1"/>
                    </a:gs>
                    <a:gs pos="100000">
                      <a:schemeClr val="tx1"/>
                    </a:gs>
                  </a:gsLst>
                  <a:lin ang="5400000" scaled="0"/>
                </a:gradFill>
                <a:latin typeface="+mj-lt"/>
              </a:rPr>
              <a:t> LA</a:t>
            </a:r>
            <a:endParaRPr lang="en-US" sz="1700" spc="-30" dirty="0">
              <a:gradFill>
                <a:gsLst>
                  <a:gs pos="0">
                    <a:schemeClr val="tx1"/>
                  </a:gs>
                  <a:gs pos="100000">
                    <a:schemeClr val="tx1"/>
                  </a:gs>
                </a:gsLst>
                <a:lin ang="5400000" scaled="0"/>
              </a:gradFill>
              <a:latin typeface="+mj-lt"/>
            </a:endParaRPr>
          </a:p>
        </p:txBody>
      </p:sp>
      <p:pic>
        <p:nvPicPr>
          <p:cNvPr id="1026" name="Picture 2" descr="C:\Users\shane\Pictures\Logos\MICROSOFT (brand)\Microsoft corporate logo white.png"/>
          <p:cNvPicPr>
            <a:picLocks noChangeAspect="1" noChangeArrowheads="1"/>
          </p:cNvPicPr>
          <p:nvPr userDrawn="1"/>
        </p:nvPicPr>
        <p:blipFill>
          <a:blip r:embed="rId4"/>
          <a:stretch>
            <a:fillRect/>
          </a:stretch>
        </p:blipFill>
        <p:spPr bwMode="auto">
          <a:xfrm>
            <a:off x="1154353" y="5950432"/>
            <a:ext cx="2418271" cy="414561"/>
          </a:xfrm>
          <a:prstGeom prst="rect">
            <a:avLst/>
          </a:prstGeom>
          <a:noFill/>
          <a:ln>
            <a:noFill/>
          </a:ln>
        </p:spPr>
      </p:pic>
    </p:spTree>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507868" y="987425"/>
            <a:ext cx="1117309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1" y="6238876"/>
            <a:ext cx="12188826"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p:nvPicPr>
        <p:blipFill>
          <a:blip r:embed="rId3"/>
          <a:stretch>
            <a:fillRect/>
          </a:stretch>
        </p:blipFill>
        <p:spPr>
          <a:xfrm>
            <a:off x="1154326" y="939146"/>
            <a:ext cx="5298580" cy="2184917"/>
          </a:xfrm>
          <a:prstGeom prst="rect">
            <a:avLst/>
          </a:prstGeom>
          <a:noFill/>
          <a:ln>
            <a:noFill/>
          </a:ln>
        </p:spPr>
      </p:pic>
      <p:pic>
        <p:nvPicPr>
          <p:cNvPr id="11" name="Picture 10" descr="Cluster.png"/>
          <p:cNvPicPr>
            <a:picLocks noChangeAspect="1"/>
          </p:cNvPicPr>
          <p:nvPr/>
        </p:nvPicPr>
        <p:blipFill>
          <a:blip r:embed="rId4"/>
          <a:stretch>
            <a:fillRect/>
          </a:stretch>
        </p:blipFill>
        <p:spPr>
          <a:xfrm>
            <a:off x="9308287" y="1894970"/>
            <a:ext cx="2205372" cy="2531033"/>
          </a:xfrm>
          <a:prstGeom prst="rect">
            <a:avLst/>
          </a:prstGeom>
          <a:noFill/>
          <a:ln>
            <a:noFill/>
          </a:ln>
        </p:spPr>
      </p:pic>
      <p:pic>
        <p:nvPicPr>
          <p:cNvPr id="7" name="Picture 6" descr="Date_place.png"/>
          <p:cNvPicPr>
            <a:picLocks noChangeAspect="1"/>
          </p:cNvPicPr>
          <p:nvPr/>
        </p:nvPicPr>
        <p:blipFill>
          <a:blip r:embed="rId5"/>
          <a:stretch>
            <a:fillRect/>
          </a:stretch>
        </p:blipFill>
        <p:spPr>
          <a:xfrm>
            <a:off x="1176282" y="3616037"/>
            <a:ext cx="4154739" cy="228892"/>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3032" y="2913313"/>
            <a:ext cx="7830796" cy="1477927"/>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7203" y="1637414"/>
            <a:ext cx="7816624" cy="1148316"/>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p:nvPicPr>
        <p:blipFill>
          <a:blip r:embed="rId3"/>
          <a:stretch>
            <a:fillRect/>
          </a:stretch>
        </p:blipFill>
        <p:spPr>
          <a:xfrm>
            <a:off x="9105771" y="376389"/>
            <a:ext cx="2558707" cy="1055107"/>
          </a:xfrm>
          <a:prstGeom prst="rect">
            <a:avLst/>
          </a:prstGeom>
          <a:noFill/>
          <a:ln>
            <a:noFill/>
          </a:ln>
        </p:spPr>
      </p:pic>
      <p:pic>
        <p:nvPicPr>
          <p:cNvPr id="10" name="Picture 9" descr="Cluster.png"/>
          <p:cNvPicPr>
            <a:picLocks noChangeAspect="1"/>
          </p:cNvPicPr>
          <p:nvPr/>
        </p:nvPicPr>
        <p:blipFill>
          <a:blip r:embed="rId4"/>
          <a:stretch>
            <a:fillRect/>
          </a:stretch>
        </p:blipFill>
        <p:spPr>
          <a:xfrm>
            <a:off x="9308287" y="1894970"/>
            <a:ext cx="2205372" cy="2531033"/>
          </a:xfrm>
          <a:prstGeom prst="rect">
            <a:avLst/>
          </a:prstGeom>
          <a:noFill/>
          <a:ln>
            <a:noFill/>
          </a:ln>
        </p:spPr>
      </p:pic>
      <p:pic>
        <p:nvPicPr>
          <p:cNvPr id="8" name="Picture 7" descr="Date_place.png"/>
          <p:cNvPicPr>
            <a:picLocks noChangeAspect="1"/>
          </p:cNvPicPr>
          <p:nvPr/>
        </p:nvPicPr>
        <p:blipFill>
          <a:blip r:embed="rId5"/>
          <a:stretch>
            <a:fillRect/>
          </a:stretch>
        </p:blipFill>
        <p:spPr>
          <a:xfrm>
            <a:off x="9159339" y="1651272"/>
            <a:ext cx="2261923" cy="124613"/>
          </a:xfrm>
          <a:prstGeom prst="rect">
            <a:avLst/>
          </a:prstGeom>
        </p:spPr>
      </p:pic>
    </p:spTree>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1641" y="2913313"/>
            <a:ext cx="7830796" cy="1477927"/>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055812" y="1637414"/>
            <a:ext cx="7816624" cy="1148316"/>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10" name="Picture 9" descr="Cluster.png"/>
          <p:cNvPicPr>
            <a:picLocks noChangeAspect="1"/>
          </p:cNvPicPr>
          <p:nvPr/>
        </p:nvPicPr>
        <p:blipFill>
          <a:blip r:embed="rId3"/>
          <a:stretch>
            <a:fillRect/>
          </a:stretch>
        </p:blipFill>
        <p:spPr>
          <a:xfrm>
            <a:off x="0" y="0"/>
            <a:ext cx="2205372" cy="2531033"/>
          </a:xfrm>
          <a:prstGeom prst="rect">
            <a:avLst/>
          </a:prstGeom>
          <a:noFill/>
          <a:ln>
            <a:noFill/>
          </a:ln>
        </p:spPr>
      </p:pic>
    </p:spTree>
    <p:extLst>
      <p:ext uri="{BB962C8B-B14F-4D97-AF65-F5344CB8AC3E}">
        <p14:creationId xmlns:p14="http://schemas.microsoft.com/office/powerpoint/2010/main" val="26166256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8265" y="1422001"/>
            <a:ext cx="11173090" cy="244836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7869" y="1411554"/>
            <a:ext cx="5484971" cy="2248821"/>
          </a:xfrm>
        </p:spPr>
        <p:txBody>
          <a:bodyPr/>
          <a:lstStyle>
            <a:lvl1pPr marL="453222" indent="-453222">
              <a:lnSpc>
                <a:spcPct val="90000"/>
              </a:lnSpc>
              <a:defRPr sz="3200"/>
            </a:lvl1pPr>
            <a:lvl2pPr marL="897627" indent="-433823">
              <a:lnSpc>
                <a:spcPct val="90000"/>
              </a:lnSpc>
              <a:defRPr sz="3200"/>
            </a:lvl2pPr>
            <a:lvl3pPr marL="1271491" indent="-384445">
              <a:lnSpc>
                <a:spcPct val="90000"/>
              </a:lnSpc>
              <a:defRPr sz="2700"/>
            </a:lvl3pPr>
            <a:lvl4pPr marL="1636538" indent="-365047">
              <a:lnSpc>
                <a:spcPct val="90000"/>
              </a:lnSpc>
              <a:defRPr sz="2400"/>
            </a:lvl4pPr>
            <a:lvl5pPr marL="2020982" indent="-373864">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4"/>
            <a:ext cx="5484971" cy="2248821"/>
          </a:xfrm>
        </p:spPr>
        <p:txBody>
          <a:bodyPr/>
          <a:lstStyle>
            <a:lvl1pPr marL="463804" indent="-463804">
              <a:lnSpc>
                <a:spcPct val="90000"/>
              </a:lnSpc>
              <a:defRPr sz="3200"/>
            </a:lvl1pPr>
            <a:lvl2pPr marL="897627" indent="-453222">
              <a:lnSpc>
                <a:spcPct val="90000"/>
              </a:lnSpc>
              <a:defRPr sz="3200"/>
            </a:lvl2pPr>
            <a:lvl3pPr marL="1282072" indent="-403844">
              <a:lnSpc>
                <a:spcPct val="90000"/>
              </a:lnSpc>
              <a:defRPr sz="2700"/>
            </a:lvl3pPr>
            <a:lvl4pPr marL="1636538" indent="-354466">
              <a:lnSpc>
                <a:spcPct val="90000"/>
              </a:lnSpc>
              <a:defRPr sz="2400"/>
            </a:lvl4pPr>
            <a:lvl5pPr marL="2020982" indent="-365047">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11556"/>
            <a:ext cx="5484971" cy="461665"/>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507868" y="2174875"/>
            <a:ext cx="5484971" cy="2071336"/>
          </a:xfrm>
        </p:spPr>
        <p:txBody>
          <a:bodyPr/>
          <a:lstStyle>
            <a:lvl1pPr marL="375628" indent="-375628">
              <a:defRPr sz="3100"/>
            </a:lvl1pPr>
            <a:lvl2pPr marL="749493" indent="-354466">
              <a:defRPr sz="2700"/>
            </a:lvl2pPr>
            <a:lvl3pPr marL="1084560" indent="-324486">
              <a:defRPr sz="2400"/>
            </a:lvl3pPr>
            <a:lvl4pPr marL="1400227" indent="-305088">
              <a:defRPr sz="2300"/>
            </a:lvl4pPr>
            <a:lvl5pPr marL="1705315" indent="-275108">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2" y="1411556"/>
            <a:ext cx="5487929" cy="461665"/>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2071336"/>
          </a:xfrm>
        </p:spPr>
        <p:txBody>
          <a:bodyPr/>
          <a:lstStyle>
            <a:lvl1pPr marL="395026" indent="-395026">
              <a:defRPr sz="3100"/>
            </a:lvl1pPr>
            <a:lvl2pPr marL="760074" indent="-365047">
              <a:defRPr sz="2700"/>
            </a:lvl2pPr>
            <a:lvl3pPr marL="1095140" indent="-326250">
              <a:defRPr sz="2400"/>
            </a:lvl3pPr>
            <a:lvl4pPr marL="1400227" indent="-315669">
              <a:defRPr sz="2300"/>
            </a:lvl4pPr>
            <a:lvl5pPr marL="1705315" indent="-294507">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Light background developer code">
    <p:spTree>
      <p:nvGrpSpPr>
        <p:cNvPr id="1" name=""/>
        <p:cNvGrpSpPr/>
        <p:nvPr/>
      </p:nvGrpSpPr>
      <p:grpSpPr>
        <a:xfrm>
          <a:off x="0" y="0"/>
          <a:ext cx="0" cy="0"/>
          <a:chOff x="0" y="0"/>
          <a:chExt cx="0" cy="0"/>
        </a:xfrm>
      </p:grpSpPr>
      <p:sp>
        <p:nvSpPr>
          <p:cNvPr id="4" name="Rectangle 3"/>
          <p:cNvSpPr/>
          <p:nvPr/>
        </p:nvSpPr>
        <p:spPr bwMode="auto">
          <a:xfrm>
            <a:off x="0" y="1212113"/>
            <a:ext cx="12188825" cy="5231228"/>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5983" tIns="60947" rIns="95983" bIns="60947" numCol="1" rtlCol="0" anchor="ctr" anchorCtr="0" compatLnSpc="1"/>
          <a:lstStyle/>
          <a:p>
            <a:pPr algn="ctr" defTabSz="1218585"/>
            <a:endParaRPr lang="en-US" sz="2700" b="0" cap="none" spc="0" dirty="0" smtClean="0">
              <a:ln>
                <a:noFill/>
              </a:ln>
              <a:solidFill>
                <a:schemeClr val="tx1"/>
              </a:solidFill>
              <a:effectLst/>
              <a:latin typeface="Calibri" pitchFamily="34" charset="0"/>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61313" y="1416050"/>
            <a:ext cx="11268315" cy="1723549"/>
          </a:xfrm>
        </p:spPr>
        <p:txBody>
          <a:bodyPr/>
          <a:lstStyle>
            <a:lvl1pPr marL="0" indent="0">
              <a:lnSpc>
                <a:spcPct val="80000"/>
              </a:lnSpc>
              <a:buFontTx/>
              <a:buNone/>
              <a:defRPr sz="2700" b="0">
                <a:solidFill>
                  <a:srgbClr val="292929"/>
                </a:solidFill>
                <a:latin typeface="Consolas" pitchFamily="49" charset="0"/>
                <a:cs typeface="Courier New" pitchFamily="49" charset="0"/>
              </a:defRPr>
            </a:lvl1pPr>
            <a:lvl2pPr marL="609493" indent="8465">
              <a:lnSpc>
                <a:spcPct val="80000"/>
              </a:lnSpc>
              <a:buFontTx/>
              <a:buNone/>
              <a:defRPr sz="2400" b="0">
                <a:solidFill>
                  <a:srgbClr val="292929"/>
                </a:solidFill>
                <a:latin typeface="Consolas" pitchFamily="49" charset="0"/>
                <a:cs typeface="Courier New" pitchFamily="49" charset="0"/>
              </a:defRPr>
            </a:lvl2pPr>
            <a:lvl3pPr marL="1062381" indent="0">
              <a:lnSpc>
                <a:spcPct val="80000"/>
              </a:lnSpc>
              <a:buFontTx/>
              <a:buNone/>
              <a:defRPr sz="2100" b="0">
                <a:solidFill>
                  <a:srgbClr val="292929"/>
                </a:solidFill>
                <a:latin typeface="Consolas" pitchFamily="49" charset="0"/>
                <a:cs typeface="Courier New" pitchFamily="49" charset="0"/>
              </a:defRPr>
            </a:lvl3pPr>
            <a:lvl4pPr marL="1530083" indent="27513">
              <a:lnSpc>
                <a:spcPct val="80000"/>
              </a:lnSpc>
              <a:buFontTx/>
              <a:buNone/>
              <a:defRPr sz="2100" b="0">
                <a:solidFill>
                  <a:srgbClr val="292929"/>
                </a:solidFill>
                <a:latin typeface="Consolas" pitchFamily="49" charset="0"/>
                <a:cs typeface="Courier New" pitchFamily="49" charset="0"/>
              </a:defRPr>
            </a:lvl4pPr>
            <a:lvl5pPr marL="1985086" indent="0">
              <a:lnSpc>
                <a:spcPct val="80000"/>
              </a:lnSpc>
              <a:buFontTx/>
              <a:buNone/>
              <a:defRPr sz="21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0" y="6443340"/>
            <a:ext cx="12188825"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p:nvSpPr>
        <p:spPr>
          <a:xfrm>
            <a:off x="438821" y="6379536"/>
            <a:ext cx="2843211"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218937"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600" b="0" i="0" u="none" strike="noStrike" kern="1200" cap="none" spc="0" normalizeH="0" baseline="0" noProof="0" smtClean="0">
                <a:ln>
                  <a:noFill/>
                </a:ln>
                <a:solidFill>
                  <a:schemeClr val="bg1"/>
                </a:solidFill>
                <a:effectLst/>
                <a:uLnTx/>
                <a:uFillTx/>
                <a:latin typeface="+mn-lt"/>
                <a:ea typeface="+mn-ea"/>
                <a:cs typeface="+mn-cs"/>
              </a:rPr>
              <a:pPr marL="0" marR="0" lvl="0" indent="0" algn="l" defTabSz="121893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pic>
        <p:nvPicPr>
          <p:cNvPr id="10" name="Picture 9" descr="Cluster.png"/>
          <p:cNvPicPr>
            <a:picLocks noChangeAspect="1"/>
          </p:cNvPicPr>
          <p:nvPr/>
        </p:nvPicPr>
        <p:blipFill>
          <a:blip r:embed="rId2"/>
          <a:stretch>
            <a:fillRect/>
          </a:stretch>
        </p:blipFill>
        <p:spPr>
          <a:xfrm>
            <a:off x="10749340" y="5522259"/>
            <a:ext cx="1128167" cy="1294760"/>
          </a:xfrm>
          <a:prstGeom prst="rect">
            <a:avLst/>
          </a:prstGeom>
          <a:noFill/>
          <a:ln>
            <a:noFill/>
          </a:ln>
        </p:spPr>
      </p:pic>
    </p:spTree>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 &amp; A">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1_Title Slide">
    <p:bg bwMode="black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087726" y="989013"/>
            <a:ext cx="8124787" cy="1020789"/>
          </a:xfrm>
        </p:spPr>
        <p:txBody>
          <a:bodyPr anchor="b">
            <a:noAutofit/>
          </a:bodyPr>
          <a:lstStyle>
            <a:lvl1pPr algn="l">
              <a:lnSpc>
                <a:spcPct val="90000"/>
              </a:lnSpc>
              <a:defRPr sz="4000" spc="-150" baseline="0"/>
            </a:lvl1pPr>
          </a:lstStyle>
          <a:p>
            <a:r>
              <a:rPr lang="en-US" smtClean="0"/>
              <a:t>Click to edit Master title style</a:t>
            </a:r>
            <a:endParaRPr lang="en-US" dirty="0"/>
          </a:p>
        </p:txBody>
      </p:sp>
      <p:sp>
        <p:nvSpPr>
          <p:cNvPr id="3" name="Subtitle 2"/>
          <p:cNvSpPr>
            <a:spLocks noGrp="1"/>
          </p:cNvSpPr>
          <p:nvPr>
            <p:ph type="subTitle" idx="1"/>
          </p:nvPr>
        </p:nvSpPr>
        <p:spPr>
          <a:xfrm>
            <a:off x="3087726" y="2030327"/>
            <a:ext cx="8124788" cy="461665"/>
          </a:xfrm>
        </p:spPr>
        <p:txBody>
          <a:bodyPr vert="horz" wrap="square" lIns="0" tIns="0" rIns="0" bIns="0" rtlCol="0">
            <a:noAutofit/>
          </a:bodyPr>
          <a:lstStyle>
            <a:lvl1pPr marL="0" indent="0" algn="l" defTabSz="914363" rtl="0" eaLnBrk="1" latinLnBrk="0" hangingPunct="1">
              <a:lnSpc>
                <a:spcPct val="100000"/>
              </a:lnSpc>
              <a:spcBef>
                <a:spcPts val="0"/>
              </a:spcBef>
              <a:buSzPct val="100000"/>
              <a:buFontTx/>
              <a:buNone/>
              <a:defRPr lang="en-US" sz="2800" kern="1200" dirty="0">
                <a:solidFill>
                  <a:schemeClr val="accent4">
                    <a:alpha val="99000"/>
                  </a:schemeClr>
                </a:soli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cSld>
  <p:clrMapOvr>
    <a:masterClrMapping/>
  </p:clrMapOvr>
  <p:transition>
    <p:fade/>
  </p:transition>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8" name="Picture 7" descr="Tech.Ed logo.png"/>
          <p:cNvPicPr>
            <a:picLocks noChangeAspect="1"/>
          </p:cNvPicPr>
          <p:nvPr/>
        </p:nvPicPr>
        <p:blipFill>
          <a:blip r:embed="rId3"/>
          <a:stretch>
            <a:fillRect/>
          </a:stretch>
        </p:blipFill>
        <p:spPr>
          <a:xfrm>
            <a:off x="1154326" y="939146"/>
            <a:ext cx="5298580" cy="2184917"/>
          </a:xfrm>
          <a:prstGeom prst="rect">
            <a:avLst/>
          </a:prstGeom>
          <a:noFill/>
          <a:ln>
            <a:noFill/>
          </a:ln>
        </p:spPr>
      </p:pic>
      <p:pic>
        <p:nvPicPr>
          <p:cNvPr id="11" name="Picture 10" descr="Cluster.png"/>
          <p:cNvPicPr>
            <a:picLocks noChangeAspect="1"/>
          </p:cNvPicPr>
          <p:nvPr/>
        </p:nvPicPr>
        <p:blipFill>
          <a:blip r:embed="rId4"/>
          <a:stretch>
            <a:fillRect/>
          </a:stretch>
        </p:blipFill>
        <p:spPr>
          <a:xfrm>
            <a:off x="9308287" y="1894970"/>
            <a:ext cx="2205372" cy="2531033"/>
          </a:xfrm>
          <a:prstGeom prst="rect">
            <a:avLst/>
          </a:prstGeom>
          <a:noFill/>
          <a:ln>
            <a:noFill/>
          </a:ln>
        </p:spPr>
      </p:pic>
      <p:pic>
        <p:nvPicPr>
          <p:cNvPr id="7" name="Picture 6" descr="Date_place.png"/>
          <p:cNvPicPr>
            <a:picLocks noChangeAspect="1"/>
          </p:cNvPicPr>
          <p:nvPr/>
        </p:nvPicPr>
        <p:blipFill>
          <a:blip r:embed="rId5"/>
          <a:stretch>
            <a:fillRect/>
          </a:stretch>
        </p:blipFill>
        <p:spPr>
          <a:xfrm>
            <a:off x="1176282" y="3616037"/>
            <a:ext cx="4154739" cy="228892"/>
          </a:xfrm>
          <a:prstGeom prst="rect">
            <a:avLst/>
          </a:prstGeom>
        </p:spPr>
      </p:pic>
    </p:spTree>
    <p:extLst>
      <p:ext uri="{BB962C8B-B14F-4D97-AF65-F5344CB8AC3E}">
        <p14:creationId xmlns:p14="http://schemas.microsoft.com/office/powerpoint/2010/main" val="332610211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73032" y="2913313"/>
            <a:ext cx="7830796" cy="1477927"/>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7203" y="1637414"/>
            <a:ext cx="7816624" cy="1148316"/>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9" name="Picture 8" descr="Tech.Ed logo.png"/>
          <p:cNvPicPr>
            <a:picLocks noChangeAspect="1"/>
          </p:cNvPicPr>
          <p:nvPr/>
        </p:nvPicPr>
        <p:blipFill>
          <a:blip r:embed="rId3"/>
          <a:stretch>
            <a:fillRect/>
          </a:stretch>
        </p:blipFill>
        <p:spPr>
          <a:xfrm>
            <a:off x="9105771" y="376389"/>
            <a:ext cx="2558707" cy="1055107"/>
          </a:xfrm>
          <a:prstGeom prst="rect">
            <a:avLst/>
          </a:prstGeom>
          <a:noFill/>
          <a:ln>
            <a:noFill/>
          </a:ln>
        </p:spPr>
      </p:pic>
      <p:pic>
        <p:nvPicPr>
          <p:cNvPr id="10" name="Picture 9" descr="Cluster.png"/>
          <p:cNvPicPr>
            <a:picLocks noChangeAspect="1"/>
          </p:cNvPicPr>
          <p:nvPr/>
        </p:nvPicPr>
        <p:blipFill>
          <a:blip r:embed="rId4"/>
          <a:stretch>
            <a:fillRect/>
          </a:stretch>
        </p:blipFill>
        <p:spPr>
          <a:xfrm>
            <a:off x="9308287" y="1894970"/>
            <a:ext cx="2205372" cy="2531033"/>
          </a:xfrm>
          <a:prstGeom prst="rect">
            <a:avLst/>
          </a:prstGeom>
          <a:noFill/>
          <a:ln>
            <a:noFill/>
          </a:ln>
        </p:spPr>
      </p:pic>
      <p:pic>
        <p:nvPicPr>
          <p:cNvPr id="8" name="Picture 7" descr="Date_place.png"/>
          <p:cNvPicPr>
            <a:picLocks noChangeAspect="1"/>
          </p:cNvPicPr>
          <p:nvPr/>
        </p:nvPicPr>
        <p:blipFill>
          <a:blip r:embed="rId5"/>
          <a:stretch>
            <a:fillRect/>
          </a:stretch>
        </p:blipFill>
        <p:spPr>
          <a:xfrm>
            <a:off x="9159339" y="1651272"/>
            <a:ext cx="2261923" cy="124613"/>
          </a:xfrm>
          <a:prstGeom prst="rect">
            <a:avLst/>
          </a:prstGeom>
        </p:spPr>
      </p:pic>
    </p:spTree>
    <p:extLst>
      <p:ext uri="{BB962C8B-B14F-4D97-AF65-F5344CB8AC3E}">
        <p14:creationId xmlns:p14="http://schemas.microsoft.com/office/powerpoint/2010/main" val="34435142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idx="1"/>
          </p:nvPr>
        </p:nvSpPr>
        <p:spPr>
          <a:xfrm>
            <a:off x="518265" y="1422001"/>
            <a:ext cx="11173090" cy="2448363"/>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889705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Content Placeholder 2"/>
          <p:cNvSpPr>
            <a:spLocks noGrp="1"/>
          </p:cNvSpPr>
          <p:nvPr>
            <p:ph sz="half" idx="1"/>
          </p:nvPr>
        </p:nvSpPr>
        <p:spPr>
          <a:xfrm>
            <a:off x="507869" y="1411554"/>
            <a:ext cx="5484971" cy="2248821"/>
          </a:xfrm>
        </p:spPr>
        <p:txBody>
          <a:bodyPr/>
          <a:lstStyle>
            <a:lvl1pPr marL="453222" indent="-453222">
              <a:lnSpc>
                <a:spcPct val="90000"/>
              </a:lnSpc>
              <a:defRPr sz="3200"/>
            </a:lvl1pPr>
            <a:lvl2pPr marL="897627" indent="-433823">
              <a:lnSpc>
                <a:spcPct val="90000"/>
              </a:lnSpc>
              <a:defRPr sz="3200"/>
            </a:lvl2pPr>
            <a:lvl3pPr marL="1271491" indent="-384445">
              <a:lnSpc>
                <a:spcPct val="90000"/>
              </a:lnSpc>
              <a:defRPr sz="2700"/>
            </a:lvl3pPr>
            <a:lvl4pPr marL="1636538" indent="-365047">
              <a:lnSpc>
                <a:spcPct val="90000"/>
              </a:lnSpc>
              <a:defRPr sz="2400"/>
            </a:lvl4pPr>
            <a:lvl5pPr marL="2020982" indent="-373864">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986" y="1411554"/>
            <a:ext cx="5484971" cy="2248821"/>
          </a:xfrm>
        </p:spPr>
        <p:txBody>
          <a:bodyPr/>
          <a:lstStyle>
            <a:lvl1pPr marL="463804" indent="-463804">
              <a:lnSpc>
                <a:spcPct val="90000"/>
              </a:lnSpc>
              <a:defRPr sz="3200"/>
            </a:lvl1pPr>
            <a:lvl2pPr marL="897627" indent="-453222">
              <a:lnSpc>
                <a:spcPct val="90000"/>
              </a:lnSpc>
              <a:defRPr sz="3200"/>
            </a:lvl2pPr>
            <a:lvl3pPr marL="1282072" indent="-403844">
              <a:lnSpc>
                <a:spcPct val="90000"/>
              </a:lnSpc>
              <a:defRPr sz="2700"/>
            </a:lvl3pPr>
            <a:lvl4pPr marL="1636538" indent="-354466">
              <a:lnSpc>
                <a:spcPct val="90000"/>
              </a:lnSpc>
              <a:defRPr sz="2400"/>
            </a:lvl4pPr>
            <a:lvl5pPr marL="2020982" indent="-365047">
              <a:lnSpc>
                <a:spcPct val="90000"/>
              </a:lnSpc>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4812981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07869" y="1411556"/>
            <a:ext cx="5484971" cy="461665"/>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4" name="Content Placeholder 3"/>
          <p:cNvSpPr>
            <a:spLocks noGrp="1"/>
          </p:cNvSpPr>
          <p:nvPr>
            <p:ph sz="half" idx="2"/>
          </p:nvPr>
        </p:nvSpPr>
        <p:spPr>
          <a:xfrm>
            <a:off x="507868" y="2174875"/>
            <a:ext cx="5484971" cy="2071336"/>
          </a:xfrm>
        </p:spPr>
        <p:txBody>
          <a:bodyPr/>
          <a:lstStyle>
            <a:lvl1pPr marL="375628" indent="-375628">
              <a:defRPr sz="3100"/>
            </a:lvl1pPr>
            <a:lvl2pPr marL="749493" indent="-354466">
              <a:defRPr sz="2700"/>
            </a:lvl2pPr>
            <a:lvl3pPr marL="1084560" indent="-324486">
              <a:defRPr sz="2400"/>
            </a:lvl3pPr>
            <a:lvl4pPr marL="1400227" indent="-305088">
              <a:defRPr sz="2300"/>
            </a:lvl4pPr>
            <a:lvl5pPr marL="1705315" indent="-275108">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32" y="1411556"/>
            <a:ext cx="5487929" cy="461665"/>
          </a:xfrm>
        </p:spPr>
        <p:txBody>
          <a:bodyPr anchor="b"/>
          <a:lstStyle>
            <a:lvl1pPr marL="0" indent="0">
              <a:lnSpc>
                <a:spcPct val="90000"/>
              </a:lnSpc>
              <a:spcBef>
                <a:spcPts val="0"/>
              </a:spcBef>
              <a:buNone/>
              <a:defRPr sz="3300" b="1"/>
            </a:lvl1pPr>
            <a:lvl2pPr marL="609469" indent="0">
              <a:buNone/>
              <a:defRPr sz="2700" b="1"/>
            </a:lvl2pPr>
            <a:lvl3pPr marL="1218937" indent="0">
              <a:buNone/>
              <a:defRPr sz="2400" b="1"/>
            </a:lvl3pPr>
            <a:lvl4pPr marL="1828407" indent="0">
              <a:buNone/>
              <a:defRPr sz="2100" b="1"/>
            </a:lvl4pPr>
            <a:lvl5pPr marL="2437876" indent="0">
              <a:buNone/>
              <a:defRPr sz="2100" b="1"/>
            </a:lvl5pPr>
            <a:lvl6pPr marL="3047345" indent="0">
              <a:buNone/>
              <a:defRPr sz="2100" b="1"/>
            </a:lvl6pPr>
            <a:lvl7pPr marL="3656813" indent="0">
              <a:buNone/>
              <a:defRPr sz="2100" b="1"/>
            </a:lvl7pPr>
            <a:lvl8pPr marL="4266283" indent="0">
              <a:buNone/>
              <a:defRPr sz="2100" b="1"/>
            </a:lvl8pPr>
            <a:lvl9pPr marL="4875752" indent="0">
              <a:buNone/>
              <a:defRPr sz="2100" b="1"/>
            </a:lvl9pPr>
          </a:lstStyle>
          <a:p>
            <a:pPr lvl="0"/>
            <a:r>
              <a:rPr lang="en-US" smtClean="0"/>
              <a:t>Click to edit Master text styles</a:t>
            </a:r>
          </a:p>
        </p:txBody>
      </p:sp>
      <p:sp>
        <p:nvSpPr>
          <p:cNvPr id="6" name="Content Placeholder 5"/>
          <p:cNvSpPr>
            <a:spLocks noGrp="1"/>
          </p:cNvSpPr>
          <p:nvPr>
            <p:ph sz="quarter" idx="4"/>
          </p:nvPr>
        </p:nvSpPr>
        <p:spPr>
          <a:xfrm>
            <a:off x="6191755" y="2174875"/>
            <a:ext cx="5489202" cy="2071336"/>
          </a:xfrm>
        </p:spPr>
        <p:txBody>
          <a:bodyPr/>
          <a:lstStyle>
            <a:lvl1pPr marL="395026" indent="-395026">
              <a:defRPr sz="3100"/>
            </a:lvl1pPr>
            <a:lvl2pPr marL="760074" indent="-365047">
              <a:defRPr sz="2700"/>
            </a:lvl2pPr>
            <a:lvl3pPr marL="1095140" indent="-326250">
              <a:defRPr sz="2400"/>
            </a:lvl3pPr>
            <a:lvl4pPr marL="1400227" indent="-315669">
              <a:defRPr sz="2300"/>
            </a:lvl4pPr>
            <a:lvl5pPr marL="1705315" indent="-294507">
              <a:defRPr sz="23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977331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Tree>
    <p:extLst>
      <p:ext uri="{BB962C8B-B14F-4D97-AF65-F5344CB8AC3E}">
        <p14:creationId xmlns:p14="http://schemas.microsoft.com/office/powerpoint/2010/main" val="2710589494"/>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Light background developer code">
    <p:spTree>
      <p:nvGrpSpPr>
        <p:cNvPr id="1" name=""/>
        <p:cNvGrpSpPr/>
        <p:nvPr/>
      </p:nvGrpSpPr>
      <p:grpSpPr>
        <a:xfrm>
          <a:off x="0" y="0"/>
          <a:ext cx="0" cy="0"/>
          <a:chOff x="0" y="0"/>
          <a:chExt cx="0" cy="0"/>
        </a:xfrm>
      </p:grpSpPr>
      <p:sp>
        <p:nvSpPr>
          <p:cNvPr id="4" name="Rectangle 3"/>
          <p:cNvSpPr/>
          <p:nvPr/>
        </p:nvSpPr>
        <p:spPr bwMode="auto">
          <a:xfrm>
            <a:off x="0" y="1212113"/>
            <a:ext cx="12188825" cy="5231228"/>
          </a:xfrm>
          <a:prstGeom prst="rect">
            <a:avLst/>
          </a:prstGeom>
          <a:solidFill>
            <a:schemeClr val="bg1"/>
          </a:solidFill>
          <a:ln w="12700">
            <a:no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95983" tIns="60947" rIns="95983" bIns="60947" numCol="1" rtlCol="0" anchor="ctr" anchorCtr="0" compatLnSpc="1"/>
          <a:lstStyle/>
          <a:p>
            <a:pPr algn="ctr" defTabSz="1218585"/>
            <a:endParaRPr lang="en-US" sz="2700" dirty="0" smtClean="0">
              <a:solidFill>
                <a:prstClr val="white"/>
              </a:solidFill>
            </a:endParaRPr>
          </a:p>
        </p:txBody>
      </p:sp>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7" name="Text Placeholder 6"/>
          <p:cNvSpPr>
            <a:spLocks noGrp="1"/>
          </p:cNvSpPr>
          <p:nvPr>
            <p:ph type="body" sz="quarter" idx="10"/>
          </p:nvPr>
        </p:nvSpPr>
        <p:spPr>
          <a:xfrm>
            <a:off x="461313" y="1416049"/>
            <a:ext cx="11268315" cy="1723549"/>
          </a:xfrm>
        </p:spPr>
        <p:txBody>
          <a:bodyPr/>
          <a:lstStyle>
            <a:lvl1pPr marL="0" indent="0">
              <a:lnSpc>
                <a:spcPct val="80000"/>
              </a:lnSpc>
              <a:buFontTx/>
              <a:buNone/>
              <a:defRPr sz="2700" b="0">
                <a:solidFill>
                  <a:srgbClr val="292929"/>
                </a:solidFill>
                <a:latin typeface="Consolas" pitchFamily="49" charset="0"/>
                <a:cs typeface="Courier New" pitchFamily="49" charset="0"/>
              </a:defRPr>
            </a:lvl1pPr>
            <a:lvl2pPr marL="609493" indent="8465">
              <a:lnSpc>
                <a:spcPct val="80000"/>
              </a:lnSpc>
              <a:buFontTx/>
              <a:buNone/>
              <a:defRPr sz="2400" b="0">
                <a:solidFill>
                  <a:srgbClr val="292929"/>
                </a:solidFill>
                <a:latin typeface="Consolas" pitchFamily="49" charset="0"/>
                <a:cs typeface="Courier New" pitchFamily="49" charset="0"/>
              </a:defRPr>
            </a:lvl2pPr>
            <a:lvl3pPr marL="1062381" indent="0">
              <a:lnSpc>
                <a:spcPct val="80000"/>
              </a:lnSpc>
              <a:buFontTx/>
              <a:buNone/>
              <a:defRPr sz="2100" b="0">
                <a:solidFill>
                  <a:srgbClr val="292929"/>
                </a:solidFill>
                <a:latin typeface="Consolas" pitchFamily="49" charset="0"/>
                <a:cs typeface="Courier New" pitchFamily="49" charset="0"/>
              </a:defRPr>
            </a:lvl3pPr>
            <a:lvl4pPr marL="1530083" indent="27513">
              <a:lnSpc>
                <a:spcPct val="80000"/>
              </a:lnSpc>
              <a:buFontTx/>
              <a:buNone/>
              <a:defRPr sz="2100" b="0">
                <a:solidFill>
                  <a:srgbClr val="292929"/>
                </a:solidFill>
                <a:latin typeface="Consolas" pitchFamily="49" charset="0"/>
                <a:cs typeface="Courier New" pitchFamily="49" charset="0"/>
              </a:defRPr>
            </a:lvl4pPr>
            <a:lvl5pPr marL="1985086" indent="0">
              <a:lnSpc>
                <a:spcPct val="80000"/>
              </a:lnSpc>
              <a:buFontTx/>
              <a:buNone/>
              <a:defRPr sz="2100" b="0">
                <a:solidFill>
                  <a:srgbClr val="292929"/>
                </a:solidFill>
                <a:latin typeface="Consolas" pitchFamily="49" charset="0"/>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cxnSp>
        <p:nvCxnSpPr>
          <p:cNvPr id="5" name="Straight Connector 4"/>
          <p:cNvCxnSpPr/>
          <p:nvPr/>
        </p:nvCxnSpPr>
        <p:spPr>
          <a:xfrm>
            <a:off x="0" y="6443340"/>
            <a:ext cx="12188825"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8" name="Slide Number Placeholder 6"/>
          <p:cNvSpPr txBox="1">
            <a:spLocks/>
          </p:cNvSpPr>
          <p:nvPr/>
        </p:nvSpPr>
        <p:spPr>
          <a:xfrm>
            <a:off x="438821" y="6379536"/>
            <a:ext cx="28432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1218937">
              <a:defRPr/>
            </a:pPr>
            <a:fld id="{ACC6DABA-E178-49C8-B135-4378B6D3DD69}" type="slidenum">
              <a:rPr lang="en-US" sz="1600" smtClean="0">
                <a:solidFill>
                  <a:srgbClr val="FFFFFF"/>
                </a:solidFill>
              </a:rPr>
              <a:pPr algn="l" defTabSz="1218937">
                <a:defRPr/>
              </a:pPr>
              <a:t>‹#›</a:t>
            </a:fld>
            <a:endParaRPr lang="en-US" sz="1600" dirty="0">
              <a:solidFill>
                <a:srgbClr val="FFFFFF"/>
              </a:solidFill>
            </a:endParaRPr>
          </a:p>
        </p:txBody>
      </p:sp>
      <p:pic>
        <p:nvPicPr>
          <p:cNvPr id="10" name="Picture 9" descr="Cluster.png"/>
          <p:cNvPicPr>
            <a:picLocks noChangeAspect="1"/>
          </p:cNvPicPr>
          <p:nvPr/>
        </p:nvPicPr>
        <p:blipFill>
          <a:blip r:embed="rId2"/>
          <a:stretch>
            <a:fillRect/>
          </a:stretch>
        </p:blipFill>
        <p:spPr>
          <a:xfrm>
            <a:off x="10749340" y="5522259"/>
            <a:ext cx="1128167" cy="1294760"/>
          </a:xfrm>
          <a:prstGeom prst="rect">
            <a:avLst/>
          </a:prstGeom>
          <a:noFill/>
          <a:ln>
            <a:noFill/>
          </a:ln>
        </p:spPr>
      </p:pic>
    </p:spTree>
    <p:extLst>
      <p:ext uri="{BB962C8B-B14F-4D97-AF65-F5344CB8AC3E}">
        <p14:creationId xmlns:p14="http://schemas.microsoft.com/office/powerpoint/2010/main" val="3764028999"/>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2121759"/>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Q &amp; A">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5891076"/>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3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041641" y="2913313"/>
            <a:ext cx="7830796" cy="1477927"/>
          </a:xfrm>
          <a:noFill/>
          <a:ln>
            <a:noFill/>
          </a:ln>
        </p:spPr>
        <p:txBody>
          <a:bodyPr lIns="239958" tIns="95983" rIns="191966" bIns="95983" anchor="t" anchorCtr="0">
            <a:noAutofit/>
          </a:bodyPr>
          <a:lstStyle>
            <a:lvl1pPr marL="0" indent="0" algn="l">
              <a:lnSpc>
                <a:spcPct val="80000"/>
              </a:lnSpc>
              <a:spcBef>
                <a:spcPts val="0"/>
              </a:spcBef>
              <a:buNone/>
              <a:defRPr sz="3700">
                <a:solidFill>
                  <a:schemeClr val="accent1"/>
                </a:solidFill>
              </a:defRPr>
            </a:lvl1pPr>
            <a:lvl2pPr marL="609469" indent="0" algn="ctr">
              <a:buNone/>
              <a:defRPr>
                <a:solidFill>
                  <a:schemeClr val="tx1">
                    <a:tint val="75000"/>
                  </a:schemeClr>
                </a:solidFill>
              </a:defRPr>
            </a:lvl2pPr>
            <a:lvl3pPr marL="1218937" indent="0" algn="ctr">
              <a:buNone/>
              <a:defRPr>
                <a:solidFill>
                  <a:schemeClr val="tx1">
                    <a:tint val="75000"/>
                  </a:schemeClr>
                </a:solidFill>
              </a:defRPr>
            </a:lvl3pPr>
            <a:lvl4pPr marL="1828407" indent="0" algn="ctr">
              <a:buNone/>
              <a:defRPr>
                <a:solidFill>
                  <a:schemeClr val="tx1">
                    <a:tint val="75000"/>
                  </a:schemeClr>
                </a:solidFill>
              </a:defRPr>
            </a:lvl4pPr>
            <a:lvl5pPr marL="2437876" indent="0" algn="ctr">
              <a:buNone/>
              <a:defRPr>
                <a:solidFill>
                  <a:schemeClr val="tx1">
                    <a:tint val="75000"/>
                  </a:schemeClr>
                </a:solidFill>
              </a:defRPr>
            </a:lvl5pPr>
            <a:lvl6pPr marL="3047345" indent="0" algn="ctr">
              <a:buNone/>
              <a:defRPr>
                <a:solidFill>
                  <a:schemeClr val="tx1">
                    <a:tint val="75000"/>
                  </a:schemeClr>
                </a:solidFill>
              </a:defRPr>
            </a:lvl6pPr>
            <a:lvl7pPr marL="3656813" indent="0" algn="ctr">
              <a:buNone/>
              <a:defRPr>
                <a:solidFill>
                  <a:schemeClr val="tx1">
                    <a:tint val="75000"/>
                  </a:schemeClr>
                </a:solidFill>
              </a:defRPr>
            </a:lvl7pPr>
            <a:lvl8pPr marL="4266283" indent="0" algn="ctr">
              <a:buNone/>
              <a:defRPr>
                <a:solidFill>
                  <a:schemeClr val="tx1">
                    <a:tint val="75000"/>
                  </a:schemeClr>
                </a:solidFill>
              </a:defRPr>
            </a:lvl8pPr>
            <a:lvl9pPr marL="4875752"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2055812" y="1637414"/>
            <a:ext cx="7816624" cy="1148316"/>
          </a:xfrm>
        </p:spPr>
        <p:txBody>
          <a:bodyPr lIns="191966" tIns="191966" rIns="191966" bIns="191966" anchor="b" anchorCtr="0">
            <a:noAutofit/>
          </a:bodyPr>
          <a:lstStyle>
            <a:lvl1pPr>
              <a:lnSpc>
                <a:spcPct val="80000"/>
              </a:lnSpc>
              <a:defRPr sz="4800" spc="0">
                <a:solidFill>
                  <a:schemeClr val="tx1"/>
                </a:solidFill>
                <a:effectLst/>
              </a:defRPr>
            </a:lvl1pPr>
          </a:lstStyle>
          <a:p>
            <a:r>
              <a:rPr lang="en-US" smtClean="0"/>
              <a:t>Click to edit Master title style</a:t>
            </a:r>
            <a:endParaRPr lang="en-US" dirty="0"/>
          </a:p>
        </p:txBody>
      </p:sp>
      <p:pic>
        <p:nvPicPr>
          <p:cNvPr id="10" name="Picture 9" descr="Cluster.png"/>
          <p:cNvPicPr>
            <a:picLocks noChangeAspect="1"/>
          </p:cNvPicPr>
          <p:nvPr/>
        </p:nvPicPr>
        <p:blipFill>
          <a:blip r:embed="rId3"/>
          <a:stretch>
            <a:fillRect/>
          </a:stretch>
        </p:blipFill>
        <p:spPr>
          <a:xfrm>
            <a:off x="0" y="0"/>
            <a:ext cx="2205372" cy="2531033"/>
          </a:xfrm>
          <a:prstGeom prst="rect">
            <a:avLst/>
          </a:prstGeom>
          <a:noFill/>
          <a:ln>
            <a:noFill/>
          </a:ln>
        </p:spPr>
      </p:pic>
    </p:spTree>
    <p:extLst>
      <p:ext uri="{BB962C8B-B14F-4D97-AF65-F5344CB8AC3E}">
        <p14:creationId xmlns:p14="http://schemas.microsoft.com/office/powerpoint/2010/main" val="32013932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1_Related Content Layout">
    <p:spTree>
      <p:nvGrpSpPr>
        <p:cNvPr id="1" name=""/>
        <p:cNvGrpSpPr/>
        <p:nvPr/>
      </p:nvGrpSpPr>
      <p:grpSpPr>
        <a:xfrm>
          <a:off x="0" y="0"/>
          <a:ext cx="0" cy="0"/>
          <a:chOff x="0" y="0"/>
          <a:chExt cx="0" cy="0"/>
        </a:xfrm>
      </p:grpSpPr>
      <p:sp>
        <p:nvSpPr>
          <p:cNvPr id="11" name="Content Placeholder 10"/>
          <p:cNvSpPr>
            <a:spLocks noGrp="1"/>
          </p:cNvSpPr>
          <p:nvPr>
            <p:ph sz="quarter" idx="10" hasCustomPrompt="1"/>
          </p:nvPr>
        </p:nvSpPr>
        <p:spPr>
          <a:xfrm>
            <a:off x="507869" y="1394365"/>
            <a:ext cx="10688498" cy="963639"/>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2" name="Content Placeholder 10"/>
          <p:cNvSpPr>
            <a:spLocks noGrp="1"/>
          </p:cNvSpPr>
          <p:nvPr>
            <p:ph sz="quarter" idx="11" hasCustomPrompt="1"/>
          </p:nvPr>
        </p:nvSpPr>
        <p:spPr>
          <a:xfrm>
            <a:off x="507869" y="2327230"/>
            <a:ext cx="10688498" cy="963639"/>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3" name="Content Placeholder 10"/>
          <p:cNvSpPr>
            <a:spLocks noGrp="1"/>
          </p:cNvSpPr>
          <p:nvPr>
            <p:ph sz="quarter" idx="12" hasCustomPrompt="1"/>
          </p:nvPr>
        </p:nvSpPr>
        <p:spPr>
          <a:xfrm>
            <a:off x="507869" y="3260096"/>
            <a:ext cx="10688498" cy="963639"/>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Breakout Sessions (session codes and titles)</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14" name="Content Placeholder 10"/>
          <p:cNvSpPr>
            <a:spLocks noGrp="1"/>
          </p:cNvSpPr>
          <p:nvPr>
            <p:ph sz="quarter" idx="13" hasCustomPrompt="1"/>
          </p:nvPr>
        </p:nvSpPr>
        <p:spPr>
          <a:xfrm>
            <a:off x="507869" y="4192962"/>
            <a:ext cx="10688498" cy="963639"/>
          </a:xfrm>
          <a:prstGeom prst="roundRect">
            <a:avLst/>
          </a:prstGeom>
          <a:solidFill>
            <a:srgbClr val="000000">
              <a:alpha val="25098"/>
            </a:srgbClr>
          </a:solidFill>
          <a:ln w="28575">
            <a:solidFill>
              <a:srgbClr val="FFE300"/>
            </a:solidFill>
            <a:headEnd type="none" w="med" len="med"/>
            <a:tailEnd type="none" w="med" len="med"/>
          </a:ln>
          <a:effectLst/>
          <a:scene3d>
            <a:camera prst="orthographicFront" fov="0">
              <a:rot lat="0" lon="0" rev="0"/>
            </a:camera>
            <a:lightRig rig="glow" dir="t">
              <a:rot lat="0" lon="0" rev="6360000"/>
            </a:lightRig>
          </a:scene3d>
          <a:sp3d contourW="1000" prstMaterial="flat">
            <a:contourClr>
              <a:schemeClr val="accent5">
                <a:satMod val="300000"/>
              </a:schemeClr>
            </a:contourClr>
          </a:sp3d>
        </p:spPr>
        <p:style>
          <a:lnRef idx="0">
            <a:schemeClr val="accent5"/>
          </a:lnRef>
          <a:fillRef idx="3">
            <a:schemeClr val="accent5"/>
          </a:fillRef>
          <a:effectRef idx="3">
            <a:schemeClr val="accent5"/>
          </a:effectRef>
          <a:fontRef idx="minor">
            <a:schemeClr val="lt1"/>
          </a:fontRef>
        </p:style>
        <p:txBody>
          <a:bodyPr vert="horz" wrap="square" lIns="95983" tIns="60947" rIns="95983" bIns="60947" numCol="1" rtlCol="0" anchor="ctr" anchorCtr="0" compatLnSpc="1"/>
          <a:lstStyle>
            <a:lvl1pPr marL="0" algn="l" defTabSz="1218585" rtl="0" eaLnBrk="1" fontAlgn="base" latinLnBrk="0" hangingPunct="1">
              <a:spcBef>
                <a:spcPct val="0"/>
              </a:spcBef>
              <a:spcAft>
                <a:spcPct val="0"/>
              </a:spcAft>
              <a:buFont typeface="Arial" pitchFamily="34" charset="0"/>
              <a:buNone/>
              <a:defRPr lang="en-US" sz="2700" b="0" kern="1200" cap="none" spc="0">
                <a:ln>
                  <a:noFill/>
                </a:ln>
                <a:solidFill>
                  <a:schemeClr val="tx1"/>
                </a:solidFill>
                <a:effectLst/>
                <a:latin typeface="Calibri" pitchFamily="34" charset="0"/>
                <a:ea typeface="+mn-ea"/>
                <a:cs typeface="+mn-cs"/>
              </a:defRPr>
            </a:lvl1pPr>
          </a:lstStyle>
          <a:p>
            <a:pPr defTabSz="914099" fontAlgn="base">
              <a:spcBef>
                <a:spcPct val="0"/>
              </a:spcBef>
              <a:spcAft>
                <a:spcPct val="0"/>
              </a:spcAft>
              <a:defRPr/>
            </a:pPr>
            <a:r>
              <a:rPr lang="en-US" dirty="0" smtClean="0">
                <a:solidFill>
                  <a:srgbClr val="FFFFFF"/>
                </a:solidFill>
                <a:effectLst>
                  <a:outerShdw blurRad="38100" dist="38100" dir="2700000" algn="tl">
                    <a:srgbClr val="000000">
                      <a:alpha val="43137"/>
                    </a:srgbClr>
                  </a:outerShdw>
                </a:effectLst>
              </a:rPr>
              <a:t>Other Resources (books, websites, etc.)</a:t>
            </a:r>
            <a:br>
              <a:rPr lang="en-US" dirty="0" smtClean="0">
                <a:solidFill>
                  <a:srgbClr val="FFFFFF"/>
                </a:solidFill>
                <a:effectLst>
                  <a:outerShdw blurRad="38100" dist="38100" dir="2700000" algn="tl">
                    <a:srgbClr val="000000">
                      <a:alpha val="43137"/>
                    </a:srgbClr>
                  </a:outerShdw>
                </a:effectLst>
              </a:rPr>
            </a:br>
            <a:endParaRPr lang="en-US" dirty="0" smtClean="0">
              <a:solidFill>
                <a:srgbClr val="FFFFFF"/>
              </a:solidFill>
              <a:effectLst>
                <a:outerShdw blurRad="38100" dist="38100" dir="2700000" algn="tl">
                  <a:srgbClr val="000000">
                    <a:alpha val="43137"/>
                  </a:srgbClr>
                </a:outerShdw>
              </a:effectLst>
            </a:endParaRPr>
          </a:p>
        </p:txBody>
      </p:sp>
      <p:sp>
        <p:nvSpPr>
          <p:cNvPr id="9" name="Title 8"/>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0210194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507868" y="989013"/>
            <a:ext cx="11173090" cy="1945148"/>
          </a:xfrm>
        </p:spPr>
        <p:txBody>
          <a:bodyPr/>
          <a:lstStyle>
            <a:lvl1pPr>
              <a:defRPr sz="2800"/>
            </a:lvl1pPr>
            <a:lvl2pPr>
              <a:defRPr sz="2600"/>
            </a:lvl2pPr>
            <a:lvl4pPr>
              <a:defRPr sz="2200"/>
            </a:lvl4pPr>
            <a:lvl5pPr>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24275729"/>
      </p:ext>
    </p:extLst>
  </p:cSld>
  <p:clrMapOvr>
    <a:masterClrMapping/>
  </p:clrMapOvr>
  <p:transition>
    <p:fade/>
  </p:transition>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Light background developer code-">
    <p:bg bwMode="grayWhite">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Round Single Corner Rectangle 3"/>
          <p:cNvSpPr/>
          <p:nvPr userDrawn="1"/>
        </p:nvSpPr>
        <p:spPr bwMode="auto">
          <a:xfrm flipH="1">
            <a:off x="507859" y="927100"/>
            <a:ext cx="11739554" cy="5728224"/>
          </a:xfrm>
          <a:prstGeom prst="round1Rect">
            <a:avLst>
              <a:gd name="adj" fmla="val 2999"/>
            </a:avLst>
          </a:prstGeom>
          <a:solidFill>
            <a:schemeClr val="tx1"/>
          </a:solidFill>
          <a:ln w="28575">
            <a:gradFill>
              <a:gsLst>
                <a:gs pos="0">
                  <a:schemeClr val="accent2"/>
                </a:gs>
                <a:gs pos="50000">
                  <a:schemeClr val="accent2"/>
                </a:gs>
                <a:gs pos="100000">
                  <a:schemeClr val="tx1">
                    <a:alpha val="0"/>
                  </a:schemeClr>
                </a:gs>
              </a:gsLst>
              <a:lin ang="5400000" scaled="0"/>
            </a:gradFill>
            <a:headEnd type="none" w="med" len="med"/>
            <a:tailEnd type="none" w="med" len="med"/>
          </a:ln>
        </p:spPr>
        <p:style>
          <a:lnRef idx="2">
            <a:schemeClr val="accent5"/>
          </a:lnRef>
          <a:fillRef idx="1">
            <a:schemeClr val="lt1"/>
          </a:fillRef>
          <a:effectRef idx="0">
            <a:schemeClr val="accent5"/>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fontAlgn="base">
              <a:spcBef>
                <a:spcPct val="0"/>
              </a:spcBef>
              <a:spcAft>
                <a:spcPct val="0"/>
              </a:spcAft>
            </a:pPr>
            <a:endParaRPr lang="en-US" sz="2400" dirty="0" smtClean="0">
              <a:gradFill>
                <a:gsLst>
                  <a:gs pos="0">
                    <a:srgbClr val="FFFFFF"/>
                  </a:gs>
                  <a:gs pos="100000">
                    <a:srgbClr val="FFFFFF"/>
                  </a:gs>
                </a:gsLst>
                <a:lin ang="5400000" scaled="0"/>
              </a:gradFill>
            </a:endParaRPr>
          </a:p>
        </p:txBody>
      </p:sp>
      <p:sp>
        <p:nvSpPr>
          <p:cNvPr id="2" name="Title 1"/>
          <p:cNvSpPr>
            <a:spLocks noGrp="1"/>
          </p:cNvSpPr>
          <p:nvPr>
            <p:ph type="title"/>
          </p:nvPr>
        </p:nvSpPr>
        <p:spPr>
          <a:xfrm>
            <a:off x="507868" y="228600"/>
            <a:ext cx="11173090" cy="553998"/>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740640" y="1143000"/>
            <a:ext cx="10940317" cy="1606594"/>
          </a:xfrm>
        </p:spPr>
        <p:txBody>
          <a:bodyPr/>
          <a:lstStyle>
            <a:lvl1pPr algn="l" defTabSz="914363" rtl="0" eaLnBrk="1" latinLnBrk="0" hangingPunct="1">
              <a:lnSpc>
                <a:spcPct val="80000"/>
              </a:lnSpc>
              <a:spcBef>
                <a:spcPct val="20000"/>
              </a:spcBef>
              <a:buSzPct val="100000"/>
              <a:buFontTx/>
              <a:buNone/>
              <a:defRPr lang="en-US" sz="2800" b="0" kern="1200" dirty="0" smtClean="0">
                <a:solidFill>
                  <a:srgbClr val="000000"/>
                </a:solidFill>
                <a:latin typeface="Consolas" pitchFamily="49" charset="0"/>
                <a:ea typeface="+mn-ea"/>
                <a:cs typeface="Courier New" pitchFamily="49" charset="0"/>
              </a:defRPr>
            </a:lvl1pPr>
            <a:lvl2pPr algn="l" defTabSz="914363" rtl="0" eaLnBrk="1" latinLnBrk="0" hangingPunct="1">
              <a:lnSpc>
                <a:spcPct val="80000"/>
              </a:lnSpc>
              <a:spcBef>
                <a:spcPct val="20000"/>
              </a:spcBef>
              <a:buSzPct val="100000"/>
              <a:buFontTx/>
              <a:buNone/>
              <a:defRPr lang="en-US" sz="2400" b="0" kern="1200" dirty="0" smtClean="0">
                <a:solidFill>
                  <a:srgbClr val="000000"/>
                </a:solidFill>
                <a:latin typeface="Consolas" pitchFamily="49" charset="0"/>
                <a:ea typeface="+mn-ea"/>
                <a:cs typeface="Courier New" pitchFamily="49" charset="0"/>
              </a:defRPr>
            </a:lvl2pPr>
            <a:lvl3pPr algn="l" defTabSz="914363" rtl="0" eaLnBrk="1" latinLnBrk="0" hangingPunct="1">
              <a:lnSpc>
                <a:spcPct val="80000"/>
              </a:lnSpc>
              <a:spcBef>
                <a:spcPct val="20000"/>
              </a:spcBef>
              <a:buSzPct val="100000"/>
              <a:buFontTx/>
              <a:buNone/>
              <a:defRPr lang="en-US" sz="2000" b="0" kern="1200" dirty="0" smtClean="0">
                <a:solidFill>
                  <a:srgbClr val="000000"/>
                </a:solidFill>
                <a:latin typeface="Consolas" pitchFamily="49" charset="0"/>
                <a:ea typeface="+mn-ea"/>
                <a:cs typeface="Courier New" pitchFamily="49" charset="0"/>
              </a:defRPr>
            </a:lvl3pPr>
            <a:lvl4pPr algn="l" defTabSz="914363" rtl="0" eaLnBrk="1" latinLnBrk="0" hangingPunct="1">
              <a:lnSpc>
                <a:spcPct val="80000"/>
              </a:lnSpc>
              <a:spcBef>
                <a:spcPct val="20000"/>
              </a:spcBef>
              <a:buSzPct val="100000"/>
              <a:buFontTx/>
              <a:buNone/>
              <a:defRPr lang="en-US" sz="1800" b="0" kern="1200" dirty="0" smtClean="0">
                <a:solidFill>
                  <a:srgbClr val="000000"/>
                </a:solidFill>
                <a:latin typeface="Consolas" pitchFamily="49" charset="0"/>
                <a:ea typeface="+mn-ea"/>
                <a:cs typeface="Courier New" pitchFamily="49" charset="0"/>
              </a:defRPr>
            </a:lvl4pPr>
            <a:lvl5pPr algn="l" defTabSz="914363" rtl="0" eaLnBrk="1" latinLnBrk="0" hangingPunct="1">
              <a:lnSpc>
                <a:spcPct val="80000"/>
              </a:lnSpc>
              <a:spcBef>
                <a:spcPct val="20000"/>
              </a:spcBef>
              <a:buSzPct val="100000"/>
              <a:buFontTx/>
              <a:buNone/>
              <a:defRPr lang="en-US" sz="1600" b="0" kern="1200" dirty="0">
                <a:solidFill>
                  <a:srgbClr val="000000"/>
                </a:solidFill>
                <a:latin typeface="Consolas" pitchFamily="49" charset="0"/>
                <a:ea typeface="+mn-ea"/>
                <a:cs typeface="Courier New" pitchFamily="49" charset="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92012311"/>
      </p:ext>
    </p:extLst>
  </p:cSld>
  <p:clrMapOvr>
    <a:masterClrMapping/>
  </p:clrMapOvr>
  <p:transition>
    <p:fade/>
  </p:transition>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_Demo, Video etc. &quot;special&quot; slides">
    <p:bg bwMode="blackGray">
      <p:bgPr>
        <a:blipFill dpi="0" rotWithShape="1">
          <a:blip r:embed="rId2">
            <a:lum/>
          </a:blip>
          <a:srcRect/>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73413" y="1617664"/>
            <a:ext cx="10239100" cy="600242"/>
          </a:xfrm>
        </p:spPr>
        <p:txBody>
          <a:bodyPr vert="horz" wrap="square" lIns="0" tIns="0" rIns="0" bIns="0" rtlCol="0" anchor="t">
            <a:noAutofit/>
          </a:bodyPr>
          <a:lstStyle>
            <a:lvl1pPr algn="l" defTabSz="914363" rtl="0" eaLnBrk="1" latinLnBrk="0" hangingPunct="1">
              <a:lnSpc>
                <a:spcPct val="90000"/>
              </a:lnSpc>
              <a:spcBef>
                <a:spcPct val="0"/>
              </a:spcBef>
              <a:buNone/>
              <a:defRPr lang="en-US" sz="4000" b="0" kern="1200" cap="none" spc="-150" baseline="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973413" y="2227634"/>
            <a:ext cx="10239100" cy="917203"/>
          </a:xfrm>
        </p:spPr>
        <p:txBody>
          <a:bodyPr vert="horz" wrap="square" lIns="0" tIns="0" rIns="0" bIns="0" rtlCol="0" anchor="t">
            <a:noAutofit/>
          </a:bodyPr>
          <a:lstStyle>
            <a:lvl1pPr marL="0" indent="0" algn="l" defTabSz="914363" rtl="0" eaLnBrk="1" latinLnBrk="0" hangingPunct="1">
              <a:lnSpc>
                <a:spcPct val="100000"/>
              </a:lnSpc>
              <a:spcBef>
                <a:spcPts val="0"/>
              </a:spcBef>
              <a:buSzPct val="100000"/>
              <a:buFontTx/>
              <a:buNone/>
              <a:defRPr lang="en-US" sz="2000" kern="1200" dirty="0">
                <a:gradFill>
                  <a:gsLst>
                    <a:gs pos="0">
                      <a:schemeClr val="accent4"/>
                    </a:gs>
                    <a:gs pos="86000">
                      <a:schemeClr val="accent4"/>
                    </a:gs>
                  </a:gsLst>
                  <a:lin ang="5400000" scaled="0"/>
                </a:gradFill>
                <a:latin typeface="+mj-lt"/>
                <a:ea typeface="+mn-ea"/>
                <a:cs typeface="+mn-cs"/>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1128297" y="5761524"/>
            <a:ext cx="10250815" cy="1384994"/>
          </a:xfrm>
        </p:spPr>
        <p:txBody>
          <a:bodyPr anchor="t" anchorCtr="0">
            <a:noAutofit/>
            <a:scene3d>
              <a:camera prst="orthographicFront"/>
              <a:lightRig rig="flat" dir="t"/>
            </a:scene3d>
            <a:sp3d>
              <a:contourClr>
                <a:schemeClr val="tx2"/>
              </a:contourClr>
            </a:sp3d>
          </a:bodyPr>
          <a:lstStyle>
            <a:lvl1pPr marL="0" indent="0" algn="r">
              <a:buFont typeface="Arial" pitchFamily="34" charset="0"/>
              <a:buNone/>
              <a:defRPr kumimoji="0" lang="en-US" sz="6600" b="0" i="0" u="none" strike="noStrike" kern="1200" cap="none" spc="0"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spTree>
    <p:extLst>
      <p:ext uri="{BB962C8B-B14F-4D97-AF65-F5344CB8AC3E}">
        <p14:creationId xmlns:p14="http://schemas.microsoft.com/office/powerpoint/2010/main" val="713809684"/>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07735" y="228600"/>
            <a:ext cx="11173090" cy="553998"/>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07868" y="989013"/>
            <a:ext cx="11172957" cy="1945148"/>
          </a:xfrm>
        </p:spPr>
        <p:txBody>
          <a:bodyPr/>
          <a:lstStyle>
            <a:lvl1pPr>
              <a:lnSpc>
                <a:spcPct val="90000"/>
              </a:lnSpc>
              <a:defRPr sz="2800"/>
            </a:lvl1pPr>
            <a:lvl2pPr>
              <a:lnSpc>
                <a:spcPct val="90000"/>
              </a:lnSpc>
              <a:defRPr sz="2600"/>
            </a:lvl2pPr>
            <a:lvl3pPr>
              <a:lnSpc>
                <a:spcPct val="90000"/>
              </a:lnSpc>
              <a:defRPr/>
            </a:lvl3pPr>
            <a:lvl4pPr>
              <a:lnSpc>
                <a:spcPct val="90000"/>
              </a:lnSpc>
              <a:defRPr sz="2200"/>
            </a:lvl4pPr>
            <a:lvl5pPr>
              <a:lnSpc>
                <a:spcPct val="90000"/>
              </a:lnSpc>
              <a:defRPr sz="20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12790" y="989013"/>
            <a:ext cx="5484971" cy="1945148"/>
          </a:xfrm>
        </p:spPr>
        <p:txBody>
          <a:bodyPr/>
          <a:lstStyle>
            <a:lvl1pPr marL="339976" indent="-339976">
              <a:lnSpc>
                <a:spcPct val="90000"/>
              </a:lnSpc>
              <a:defRPr sz="2800"/>
            </a:lvl1pPr>
            <a:lvl2pPr marL="673338" indent="-325424">
              <a:lnSpc>
                <a:spcPct val="90000"/>
              </a:lnSpc>
              <a:defRPr sz="2600"/>
            </a:lvl2pPr>
            <a:lvl3pPr marL="953785" indent="-288384">
              <a:lnSpc>
                <a:spcPct val="90000"/>
              </a:lnSpc>
              <a:defRPr sz="2400"/>
            </a:lvl3pPr>
            <a:lvl4pPr marL="1227618" indent="-273833">
              <a:lnSpc>
                <a:spcPct val="90000"/>
              </a:lnSpc>
              <a:defRPr sz="2200"/>
            </a:lvl4pPr>
            <a:lvl5pPr marL="1516002" indent="-280447">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95854" y="989013"/>
            <a:ext cx="5484971" cy="1945148"/>
          </a:xfrm>
        </p:spPr>
        <p:txBody>
          <a:bodyPr/>
          <a:lstStyle>
            <a:lvl1pPr marL="347914" indent="-347914">
              <a:lnSpc>
                <a:spcPct val="90000"/>
              </a:lnSpc>
              <a:defRPr sz="2800"/>
            </a:lvl1pPr>
            <a:lvl2pPr marL="673338" indent="-339976">
              <a:lnSpc>
                <a:spcPct val="90000"/>
              </a:lnSpc>
              <a:defRPr sz="2600"/>
            </a:lvl2pPr>
            <a:lvl3pPr marL="961722" indent="-302936">
              <a:lnSpc>
                <a:spcPct val="90000"/>
              </a:lnSpc>
              <a:defRPr sz="2400"/>
            </a:lvl3pPr>
            <a:lvl4pPr marL="1227618" indent="-265896">
              <a:lnSpc>
                <a:spcPct val="90000"/>
              </a:lnSpc>
              <a:defRPr sz="2200"/>
            </a:lvl4pPr>
            <a:lvl5pPr marL="1516002" indent="-273833">
              <a:lnSpc>
                <a:spcPct val="90000"/>
              </a:lnSpc>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517083" y="989013"/>
            <a:ext cx="5484971"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17083" y="1401033"/>
            <a:ext cx="5484971" cy="1686616"/>
          </a:xfrm>
        </p:spPr>
        <p:txBody>
          <a:bodyPr/>
          <a:lstStyle>
            <a:lvl1pPr marL="281770" indent="-281770">
              <a:defRPr sz="2400"/>
            </a:lvl1pPr>
            <a:lvl2pPr marL="562218" indent="-265896">
              <a:defRPr sz="2400"/>
            </a:lvl2pPr>
            <a:lvl3pPr marL="813562" indent="-243407">
              <a:defRPr sz="2000"/>
            </a:lvl3pPr>
            <a:lvl4pPr marL="1050354" indent="-228856">
              <a:defRPr sz="1800"/>
            </a:lvl4pPr>
            <a:lvl5pPr marL="1279210" indent="-206367">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93029" y="989013"/>
            <a:ext cx="5487929" cy="346249"/>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1755" y="1401033"/>
            <a:ext cx="5489202" cy="1686616"/>
          </a:xfrm>
        </p:spPr>
        <p:txBody>
          <a:bodyPr/>
          <a:lstStyle>
            <a:lvl1pPr marL="296321" indent="-296321">
              <a:defRPr sz="2400"/>
            </a:lvl1pPr>
            <a:lvl2pPr marL="570155" indent="-273833">
              <a:defRPr sz="2400"/>
            </a:lvl2pPr>
            <a:lvl3pPr marL="821499" indent="-244730">
              <a:defRPr sz="2000"/>
            </a:lvl3pPr>
            <a:lvl4pPr marL="1050354" indent="-236793">
              <a:defRPr sz="1800"/>
            </a:lvl4pPr>
            <a:lvl5pPr marL="1279210" indent="-220919">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image" Target="../media/image2.pn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image" Target="../media/image11.png"/><Relationship Id="rId2" Type="http://schemas.openxmlformats.org/officeDocument/2006/relationships/slideLayout" Target="../slideLayouts/slideLayout16.xml"/><Relationship Id="rId16" Type="http://schemas.openxmlformats.org/officeDocument/2006/relationships/image" Target="../media/image10.jpeg"/><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image" Target="../media/image2.png"/><Relationship Id="rId3" Type="http://schemas.openxmlformats.org/officeDocument/2006/relationships/slideLayout" Target="../slideLayouts/slideLayout31.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image" Target="../media/image11.png"/><Relationship Id="rId2" Type="http://schemas.openxmlformats.org/officeDocument/2006/relationships/slideLayout" Target="../slideLayouts/slideLayout30.xml"/><Relationship Id="rId16" Type="http://schemas.openxmlformats.org/officeDocument/2006/relationships/image" Target="../media/image10.jpeg"/><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5" Type="http://schemas.openxmlformats.org/officeDocument/2006/relationships/slideLayout" Target="../slideLayouts/slideLayout33.xml"/><Relationship Id="rId15" Type="http://schemas.openxmlformats.org/officeDocument/2006/relationships/theme" Target="../theme/theme3.xml"/><Relationship Id="rId10" Type="http://schemas.openxmlformats.org/officeDocument/2006/relationships/slideLayout" Target="../slideLayouts/slideLayout38.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7868" y="228600"/>
            <a:ext cx="11172957" cy="5539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07868" y="989013"/>
            <a:ext cx="11172957" cy="19451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dk1" tx1="lt1" bg2="dk2" tx2="lt2" accent1="accent1" accent2="accent2" accent3="accent3" accent4="accent4" accent5="accent5" accent6="accent6" hlink="hlink" folHlink="folHlink"/>
  <p:sldLayoutIdLst>
    <p:sldLayoutId id="2147483728" r:id="rId1"/>
    <p:sldLayoutId id="2147483724" r:id="rId2"/>
    <p:sldLayoutId id="2147483696" r:id="rId3"/>
    <p:sldLayoutId id="2147483729" r:id="rId4"/>
    <p:sldLayoutId id="2147483697" r:id="rId5"/>
    <p:sldLayoutId id="2147483698" r:id="rId6"/>
    <p:sldLayoutId id="2147483699" r:id="rId7"/>
    <p:sldLayoutId id="2147483700" r:id="rId8"/>
    <p:sldLayoutId id="2147483701" r:id="rId9"/>
    <p:sldLayoutId id="2147483730" r:id="rId10"/>
    <p:sldLayoutId id="2147483702" r:id="rId11"/>
    <p:sldLayoutId id="2147483703" r:id="rId12"/>
    <p:sldLayoutId id="2147483704" r:id="rId13"/>
    <p:sldLayoutId id="2147483726" r:id="rId14"/>
  </p:sldLayoutIdLst>
  <p:transition>
    <p:fade/>
  </p:transition>
  <p:timing>
    <p:tnLst>
      <p:par>
        <p:cTn id="1" dur="indefinite" restart="never" nodeType="tmRoot"/>
      </p:par>
    </p:tnLst>
  </p:timing>
  <p:txStyles>
    <p:titleStyle>
      <a:lvl1pPr algn="l" defTabSz="914363" rtl="0" eaLnBrk="1" latinLnBrk="0" hangingPunct="1">
        <a:lnSpc>
          <a:spcPct val="90000"/>
        </a:lnSpc>
        <a:spcBef>
          <a:spcPct val="0"/>
        </a:spcBef>
        <a:buNone/>
        <a:defRPr lang="en-US" sz="40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100000"/>
        <a:buFontTx/>
        <a:buBlip>
          <a:blip r:embed="rId17"/>
        </a:buBlip>
        <a:defRPr lang="en-US" sz="2800" kern="1200" dirty="0" smtClean="0">
          <a:gradFill>
            <a:gsLst>
              <a:gs pos="0">
                <a:schemeClr val="tx1"/>
              </a:gs>
              <a:gs pos="86000">
                <a:schemeClr val="tx1"/>
              </a:gs>
            </a:gsLst>
            <a:lin ang="0" scaled="0"/>
          </a:gradFill>
          <a:latin typeface="+mj-lt"/>
          <a:ea typeface="+mn-ea"/>
          <a:cs typeface="+mn-cs"/>
        </a:defRPr>
      </a:lvl1pPr>
      <a:lvl2pPr marL="855663" indent="-395288" algn="l" defTabSz="914363" rtl="0" eaLnBrk="1" latinLnBrk="0" hangingPunct="1">
        <a:lnSpc>
          <a:spcPct val="90000"/>
        </a:lnSpc>
        <a:spcBef>
          <a:spcPct val="20000"/>
        </a:spcBef>
        <a:buSzPct val="100000"/>
        <a:buFontTx/>
        <a:buBlip>
          <a:blip r:embed="rId17"/>
        </a:buBlip>
        <a:defRPr lang="en-US" sz="2600" kern="1200" dirty="0" smtClean="0">
          <a:gradFill>
            <a:gsLst>
              <a:gs pos="0">
                <a:schemeClr val="tx1"/>
              </a:gs>
              <a:gs pos="86000">
                <a:schemeClr val="tx1"/>
              </a:gs>
            </a:gsLst>
            <a:lin ang="0" scaled="0"/>
          </a:gradFill>
          <a:latin typeface="+mj-lt"/>
          <a:ea typeface="+mn-ea"/>
          <a:cs typeface="+mn-cs"/>
        </a:defRPr>
      </a:lvl2pPr>
      <a:lvl3pPr marL="1258888" indent="-403225" algn="l" defTabSz="914363" rtl="0" eaLnBrk="1" latinLnBrk="0" hangingPunct="1">
        <a:lnSpc>
          <a:spcPct val="90000"/>
        </a:lnSpc>
        <a:spcBef>
          <a:spcPct val="20000"/>
        </a:spcBef>
        <a:buSzPct val="100000"/>
        <a:buFontTx/>
        <a:buBlip>
          <a:blip r:embed="rId17"/>
        </a:buBlip>
        <a:defRPr lang="en-US" sz="2400" kern="1200" dirty="0" smtClean="0">
          <a:gradFill>
            <a:gsLst>
              <a:gs pos="0">
                <a:schemeClr val="tx1"/>
              </a:gs>
              <a:gs pos="86000">
                <a:schemeClr val="tx1"/>
              </a:gs>
            </a:gsLst>
            <a:lin ang="0" scaled="0"/>
          </a:gradFill>
          <a:latin typeface="+mj-lt"/>
          <a:ea typeface="+mn-ea"/>
          <a:cs typeface="+mn-cs"/>
        </a:defRPr>
      </a:lvl3pPr>
      <a:lvl4pPr marL="1604963" indent="-346075" algn="l" defTabSz="914363" rtl="0" eaLnBrk="1" latinLnBrk="0" hangingPunct="1">
        <a:lnSpc>
          <a:spcPct val="90000"/>
        </a:lnSpc>
        <a:spcBef>
          <a:spcPct val="20000"/>
        </a:spcBef>
        <a:buSzPct val="100000"/>
        <a:buFontTx/>
        <a:buBlip>
          <a:blip r:embed="rId17"/>
        </a:buBlip>
        <a:defRPr lang="en-US" sz="2200" kern="1200" dirty="0" smtClean="0">
          <a:gradFill>
            <a:gsLst>
              <a:gs pos="0">
                <a:schemeClr val="tx1"/>
              </a:gs>
              <a:gs pos="86000">
                <a:schemeClr val="tx1"/>
              </a:gs>
            </a:gsLst>
            <a:lin ang="0" scaled="0"/>
          </a:gradFill>
          <a:latin typeface="+mj-lt"/>
          <a:ea typeface="+mn-ea"/>
          <a:cs typeface="+mn-cs"/>
        </a:defRPr>
      </a:lvl4pPr>
      <a:lvl5pPr marL="1941513" indent="-336550" algn="l" defTabSz="914363" rtl="0" eaLnBrk="1" latinLnBrk="0" hangingPunct="1">
        <a:lnSpc>
          <a:spcPct val="90000"/>
        </a:lnSpc>
        <a:spcBef>
          <a:spcPct val="20000"/>
        </a:spcBef>
        <a:buSzPct val="100000"/>
        <a:buFontTx/>
        <a:buBlip>
          <a:blip r:embed="rId17"/>
        </a:buBlip>
        <a:defRPr lang="en-US" sz="2000" kern="1200" dirty="0">
          <a:gradFill>
            <a:gsLst>
              <a:gs pos="0">
                <a:schemeClr val="tx1"/>
              </a:gs>
              <a:gs pos="86000">
                <a:schemeClr val="tx1"/>
              </a:gs>
            </a:gsLst>
            <a:lin ang="0" scaled="0"/>
          </a:gradFill>
          <a:latin typeface="+mj-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213691"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8" y="1420814"/>
            <a:ext cx="11171490" cy="2466316"/>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438821" y="6379536"/>
            <a:ext cx="2843211" cy="365125"/>
          </a:xfrm>
          <a:prstGeom prst="rect">
            <a:avLst/>
          </a:prstGeom>
        </p:spPr>
        <p:txBody>
          <a:bodyPr vert="horz" lIns="0" tIns="0" rIns="0" bIns="0" rtlCol="0" anchor="b" anchorCtr="0"/>
          <a:lstStyle>
            <a:lvl1pPr algn="r">
              <a:defRPr sz="1200">
                <a:solidFill>
                  <a:schemeClr val="tx1">
                    <a:tint val="75000"/>
                  </a:schemeClr>
                </a:solidFill>
              </a:defRPr>
            </a:lvl1pPr>
          </a:lstStyle>
          <a:p>
            <a:pPr marL="0" marR="0" lvl="0" indent="0" algn="l" defTabSz="1218937" rtl="0" eaLnBrk="1" fontAlgn="auto" latinLnBrk="0" hangingPunct="1">
              <a:lnSpc>
                <a:spcPct val="100000"/>
              </a:lnSpc>
              <a:spcBef>
                <a:spcPts val="0"/>
              </a:spcBef>
              <a:spcAft>
                <a:spcPts val="0"/>
              </a:spcAft>
              <a:buClrTx/>
              <a:buSzTx/>
              <a:buFontTx/>
              <a:buNone/>
              <a:tabLst/>
              <a:defRPr/>
            </a:pPr>
            <a:fld id="{ACC6DABA-E178-49C8-B135-4378B6D3DD69}" type="slidenum">
              <a:rPr kumimoji="0" lang="en-US" sz="1600" b="0" i="0" u="none" strike="noStrike" kern="1200" cap="none" spc="0" normalizeH="0" baseline="0" noProof="0" smtClean="0">
                <a:ln>
                  <a:noFill/>
                </a:ln>
                <a:solidFill>
                  <a:schemeClr val="bg1"/>
                </a:solidFill>
                <a:effectLst/>
                <a:uLnTx/>
                <a:uFillTx/>
                <a:latin typeface="+mn-lt"/>
                <a:ea typeface="+mn-ea"/>
                <a:cs typeface="+mn-cs"/>
              </a:rPr>
              <a:pPr marL="0" marR="0" lvl="0" indent="0" algn="l" defTabSz="1218937" rtl="0" eaLnBrk="1" fontAlgn="auto" latinLnBrk="0" hangingPunct="1">
                <a:lnSpc>
                  <a:spcPct val="100000"/>
                </a:lnSpc>
                <a:spcBef>
                  <a:spcPts val="0"/>
                </a:spcBef>
                <a:spcAft>
                  <a:spcPts val="0"/>
                </a:spcAft>
                <a:buClrTx/>
                <a:buSzTx/>
                <a:buFontTx/>
                <a:buNone/>
                <a:tabLst/>
                <a:defRPr/>
              </a:pPr>
              <a:t>‹#›</a:t>
            </a:fld>
            <a:endParaRPr kumimoji="0" lang="en-US" sz="1600" b="0" i="0" u="none" strike="noStrike" kern="1200" cap="none" spc="0" normalizeH="0" baseline="0" noProof="0" dirty="0">
              <a:ln>
                <a:noFill/>
              </a:ln>
              <a:solidFill>
                <a:schemeClr val="bg1"/>
              </a:solidFill>
              <a:effectLst/>
              <a:uLnTx/>
              <a:uFillTx/>
              <a:latin typeface="+mn-lt"/>
              <a:ea typeface="+mn-ea"/>
              <a:cs typeface="+mn-cs"/>
            </a:endParaRPr>
          </a:p>
        </p:txBody>
      </p:sp>
      <p:cxnSp>
        <p:nvCxnSpPr>
          <p:cNvPr id="7" name="Straight Connector 6"/>
          <p:cNvCxnSpPr/>
          <p:nvPr/>
        </p:nvCxnSpPr>
        <p:spPr>
          <a:xfrm>
            <a:off x="0" y="6443340"/>
            <a:ext cx="12188825"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7"/>
          <a:stretch>
            <a:fillRect/>
          </a:stretch>
        </p:blipFill>
        <p:spPr>
          <a:xfrm>
            <a:off x="10749340" y="5522259"/>
            <a:ext cx="1128167" cy="1294760"/>
          </a:xfrm>
          <a:prstGeom prst="rect">
            <a:avLst/>
          </a:prstGeom>
          <a:noFill/>
          <a:ln>
            <a:noFill/>
          </a:ln>
        </p:spPr>
      </p:pic>
    </p:spTree>
  </p:cSld>
  <p:clrMap bg1="dk1" tx1="lt1" bg2="dk2" tx2="lt2" accent1="accent1" accent2="accent2" accent3="accent3" accent4="accent4" accent5="accent5" accent6="accent6" hlink="hlink" folHlink="folHlink"/>
  <p:sldLayoutIdLst>
    <p:sldLayoutId id="2147483732" r:id="rId1"/>
    <p:sldLayoutId id="2147483733" r:id="rId2"/>
    <p:sldLayoutId id="2147483746" r:id="rId3"/>
    <p:sldLayoutId id="2147483734" r:id="rId4"/>
    <p:sldLayoutId id="2147483735" r:id="rId5"/>
    <p:sldLayoutId id="2147483736" r:id="rId6"/>
    <p:sldLayoutId id="2147483737" r:id="rId7"/>
    <p:sldLayoutId id="2147483738" r:id="rId8"/>
    <p:sldLayoutId id="2147483739" r:id="rId9"/>
    <p:sldLayoutId id="2147483740" r:id="rId10"/>
    <p:sldLayoutId id="2147483742" r:id="rId11"/>
    <p:sldLayoutId id="2147483743" r:id="rId12"/>
    <p:sldLayoutId id="2147483744" r:id="rId13"/>
    <p:sldLayoutId id="2147483745" r:id="rId14"/>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133" baseline="0" dirty="0" smtClean="0">
          <a:ln w="3175">
            <a:noFill/>
          </a:ln>
          <a:solidFill>
            <a:schemeClr val="bg1"/>
          </a:solidFill>
          <a:effectLst/>
          <a:latin typeface="Calibri" pitchFamily="34" charset="0"/>
          <a:ea typeface="+mn-ea"/>
          <a:cs typeface="Arial" charset="0"/>
        </a:defRPr>
      </a:lvl1pPr>
    </p:titleStyle>
    <p:bodyStyle>
      <a:lvl1pPr marL="482516" indent="-482516" algn="l" defTabSz="1218937" rtl="0" eaLnBrk="1" latinLnBrk="0" hangingPunct="1">
        <a:lnSpc>
          <a:spcPct val="90000"/>
        </a:lnSpc>
        <a:spcBef>
          <a:spcPct val="20000"/>
        </a:spcBef>
        <a:buSzPct val="100000"/>
        <a:buFontTx/>
        <a:buBlip>
          <a:blip r:embed="rId18"/>
        </a:buBlip>
        <a:defRPr sz="3500" kern="1200">
          <a:solidFill>
            <a:schemeClr val="bg1"/>
          </a:solidFill>
          <a:latin typeface="Calibri" pitchFamily="34" charset="0"/>
          <a:ea typeface="+mn-ea"/>
          <a:cs typeface="+mn-cs"/>
        </a:defRPr>
      </a:lvl1pPr>
      <a:lvl2pPr marL="1077195" indent="-459237"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2pPr>
      <a:lvl3pPr marL="1557594" indent="-461353"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3pPr>
      <a:lvl4pPr marL="2021064" indent="-463470"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4pPr>
      <a:lvl5pPr marL="2469718" indent="-433841"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5938" y="228600"/>
            <a:ext cx="11213691" cy="664797"/>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515938" y="1420814"/>
            <a:ext cx="11171490" cy="2466316"/>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6"/>
          <p:cNvSpPr txBox="1">
            <a:spLocks/>
          </p:cNvSpPr>
          <p:nvPr/>
        </p:nvSpPr>
        <p:spPr>
          <a:xfrm>
            <a:off x="438821" y="6379536"/>
            <a:ext cx="2843211" cy="365125"/>
          </a:xfrm>
          <a:prstGeom prst="rect">
            <a:avLst/>
          </a:prstGeom>
        </p:spPr>
        <p:txBody>
          <a:bodyPr vert="horz" lIns="0" tIns="0" rIns="0" bIns="0" rtlCol="0" anchor="b" anchorCtr="0"/>
          <a:lstStyle>
            <a:lvl1pPr algn="r">
              <a:defRPr sz="1200">
                <a:solidFill>
                  <a:schemeClr val="tx1">
                    <a:tint val="75000"/>
                  </a:schemeClr>
                </a:solidFill>
              </a:defRPr>
            </a:lvl1pPr>
          </a:lstStyle>
          <a:p>
            <a:pPr algn="l" defTabSz="1218937">
              <a:defRPr/>
            </a:pPr>
            <a:fld id="{ACC6DABA-E178-49C8-B135-4378B6D3DD69}" type="slidenum">
              <a:rPr lang="en-US" sz="1600" smtClean="0">
                <a:solidFill>
                  <a:srgbClr val="FFFFFF"/>
                </a:solidFill>
              </a:rPr>
              <a:pPr algn="l" defTabSz="1218937">
                <a:defRPr/>
              </a:pPr>
              <a:t>‹#›</a:t>
            </a:fld>
            <a:endParaRPr lang="en-US" sz="1600" dirty="0">
              <a:solidFill>
                <a:srgbClr val="FFFFFF"/>
              </a:solidFill>
            </a:endParaRPr>
          </a:p>
        </p:txBody>
      </p:sp>
      <p:cxnSp>
        <p:nvCxnSpPr>
          <p:cNvPr id="7" name="Straight Connector 6"/>
          <p:cNvCxnSpPr/>
          <p:nvPr/>
        </p:nvCxnSpPr>
        <p:spPr>
          <a:xfrm>
            <a:off x="0" y="6443340"/>
            <a:ext cx="12188825" cy="0"/>
          </a:xfrm>
          <a:prstGeom prst="line">
            <a:avLst/>
          </a:prstGeom>
          <a:ln w="34925"/>
        </p:spPr>
        <p:style>
          <a:lnRef idx="1">
            <a:schemeClr val="accent1"/>
          </a:lnRef>
          <a:fillRef idx="0">
            <a:schemeClr val="accent1"/>
          </a:fillRef>
          <a:effectRef idx="0">
            <a:schemeClr val="accent1"/>
          </a:effectRef>
          <a:fontRef idx="minor">
            <a:schemeClr val="tx1"/>
          </a:fontRef>
        </p:style>
      </p:cxnSp>
      <p:pic>
        <p:nvPicPr>
          <p:cNvPr id="8" name="Picture 7" descr="Cluster.png"/>
          <p:cNvPicPr>
            <a:picLocks noChangeAspect="1"/>
          </p:cNvPicPr>
          <p:nvPr/>
        </p:nvPicPr>
        <p:blipFill>
          <a:blip r:embed="rId17"/>
          <a:stretch>
            <a:fillRect/>
          </a:stretch>
        </p:blipFill>
        <p:spPr>
          <a:xfrm>
            <a:off x="10749340" y="5522259"/>
            <a:ext cx="1128167" cy="1294760"/>
          </a:xfrm>
          <a:prstGeom prst="rect">
            <a:avLst/>
          </a:prstGeom>
          <a:noFill/>
          <a:ln>
            <a:noFill/>
          </a:ln>
        </p:spPr>
      </p:pic>
    </p:spTree>
    <p:extLst>
      <p:ext uri="{BB962C8B-B14F-4D97-AF65-F5344CB8AC3E}">
        <p14:creationId xmlns:p14="http://schemas.microsoft.com/office/powerpoint/2010/main" val="826172435"/>
      </p:ext>
    </p:extLst>
  </p:cSld>
  <p:clrMap bg1="dk1" tx1="lt1" bg2="dk2" tx2="lt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Lst>
  <p:transition>
    <p:fade/>
  </p:transition>
  <p:timing>
    <p:tnLst>
      <p:par>
        <p:cTn id="1" dur="indefinite" restart="never" nodeType="tmRoot"/>
      </p:par>
    </p:tnLst>
  </p:timing>
  <p:txStyles>
    <p:titleStyle>
      <a:lvl1pPr algn="l" defTabSz="1218937" rtl="0" eaLnBrk="1" latinLnBrk="0" hangingPunct="1">
        <a:lnSpc>
          <a:spcPct val="90000"/>
        </a:lnSpc>
        <a:spcBef>
          <a:spcPct val="0"/>
        </a:spcBef>
        <a:buNone/>
        <a:defRPr lang="en-US" sz="4800" b="0" kern="1200" cap="none" spc="-133" baseline="0" dirty="0" smtClean="0">
          <a:ln w="3175">
            <a:noFill/>
          </a:ln>
          <a:solidFill>
            <a:schemeClr val="bg1"/>
          </a:solidFill>
          <a:effectLst/>
          <a:latin typeface="Calibri" pitchFamily="34" charset="0"/>
          <a:ea typeface="+mn-ea"/>
          <a:cs typeface="Arial" charset="0"/>
        </a:defRPr>
      </a:lvl1pPr>
    </p:titleStyle>
    <p:bodyStyle>
      <a:lvl1pPr marL="482516" indent="-482516" algn="l" defTabSz="1218937" rtl="0" eaLnBrk="1" latinLnBrk="0" hangingPunct="1">
        <a:lnSpc>
          <a:spcPct val="90000"/>
        </a:lnSpc>
        <a:spcBef>
          <a:spcPct val="20000"/>
        </a:spcBef>
        <a:buSzPct val="100000"/>
        <a:buFontTx/>
        <a:buBlip>
          <a:blip r:embed="rId18"/>
        </a:buBlip>
        <a:defRPr sz="3500" kern="1200">
          <a:solidFill>
            <a:schemeClr val="bg1"/>
          </a:solidFill>
          <a:latin typeface="Calibri" pitchFamily="34" charset="0"/>
          <a:ea typeface="+mn-ea"/>
          <a:cs typeface="+mn-cs"/>
        </a:defRPr>
      </a:lvl1pPr>
      <a:lvl2pPr marL="1077195" indent="-459237"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2pPr>
      <a:lvl3pPr marL="1557594" indent="-461353"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3pPr>
      <a:lvl4pPr marL="2021064" indent="-463470"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4pPr>
      <a:lvl5pPr marL="2469718" indent="-433841" algn="l" defTabSz="1218937" rtl="0" eaLnBrk="1" latinLnBrk="0" hangingPunct="1">
        <a:lnSpc>
          <a:spcPct val="90000"/>
        </a:lnSpc>
        <a:spcBef>
          <a:spcPct val="20000"/>
        </a:spcBef>
        <a:buSzPct val="100000"/>
        <a:buFontTx/>
        <a:buBlip>
          <a:blip r:embed="rId18"/>
        </a:buBlip>
        <a:defRPr sz="2900" kern="1200">
          <a:solidFill>
            <a:schemeClr val="bg1"/>
          </a:solidFill>
          <a:latin typeface="Calibri" pitchFamily="34" charset="0"/>
          <a:ea typeface="+mn-ea"/>
          <a:cs typeface="+mn-cs"/>
        </a:defRPr>
      </a:lvl5pPr>
      <a:lvl6pPr marL="3352079"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548"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01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487" indent="-304735" algn="l" defTabSz="121893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37" rtl="0" eaLnBrk="1" latinLnBrk="0" hangingPunct="1">
        <a:defRPr sz="2400" kern="1200">
          <a:solidFill>
            <a:schemeClr val="tx1"/>
          </a:solidFill>
          <a:latin typeface="+mn-lt"/>
          <a:ea typeface="+mn-ea"/>
          <a:cs typeface="+mn-cs"/>
        </a:defRPr>
      </a:lvl1pPr>
      <a:lvl2pPr marL="609469" algn="l" defTabSz="1218937" rtl="0" eaLnBrk="1" latinLnBrk="0" hangingPunct="1">
        <a:defRPr sz="2400" kern="1200">
          <a:solidFill>
            <a:schemeClr val="tx1"/>
          </a:solidFill>
          <a:latin typeface="+mn-lt"/>
          <a:ea typeface="+mn-ea"/>
          <a:cs typeface="+mn-cs"/>
        </a:defRPr>
      </a:lvl2pPr>
      <a:lvl3pPr marL="1218937" algn="l" defTabSz="1218937" rtl="0" eaLnBrk="1" latinLnBrk="0" hangingPunct="1">
        <a:defRPr sz="2400" kern="1200">
          <a:solidFill>
            <a:schemeClr val="tx1"/>
          </a:solidFill>
          <a:latin typeface="+mn-lt"/>
          <a:ea typeface="+mn-ea"/>
          <a:cs typeface="+mn-cs"/>
        </a:defRPr>
      </a:lvl3pPr>
      <a:lvl4pPr marL="1828407" algn="l" defTabSz="1218937" rtl="0" eaLnBrk="1" latinLnBrk="0" hangingPunct="1">
        <a:defRPr sz="2400" kern="1200">
          <a:solidFill>
            <a:schemeClr val="tx1"/>
          </a:solidFill>
          <a:latin typeface="+mn-lt"/>
          <a:ea typeface="+mn-ea"/>
          <a:cs typeface="+mn-cs"/>
        </a:defRPr>
      </a:lvl4pPr>
      <a:lvl5pPr marL="2437876" algn="l" defTabSz="1218937" rtl="0" eaLnBrk="1" latinLnBrk="0" hangingPunct="1">
        <a:defRPr sz="2400" kern="1200">
          <a:solidFill>
            <a:schemeClr val="tx1"/>
          </a:solidFill>
          <a:latin typeface="+mn-lt"/>
          <a:ea typeface="+mn-ea"/>
          <a:cs typeface="+mn-cs"/>
        </a:defRPr>
      </a:lvl5pPr>
      <a:lvl6pPr marL="3047345" algn="l" defTabSz="1218937" rtl="0" eaLnBrk="1" latinLnBrk="0" hangingPunct="1">
        <a:defRPr sz="2400" kern="1200">
          <a:solidFill>
            <a:schemeClr val="tx1"/>
          </a:solidFill>
          <a:latin typeface="+mn-lt"/>
          <a:ea typeface="+mn-ea"/>
          <a:cs typeface="+mn-cs"/>
        </a:defRPr>
      </a:lvl6pPr>
      <a:lvl7pPr marL="3656813" algn="l" defTabSz="1218937" rtl="0" eaLnBrk="1" latinLnBrk="0" hangingPunct="1">
        <a:defRPr sz="2400" kern="1200">
          <a:solidFill>
            <a:schemeClr val="tx1"/>
          </a:solidFill>
          <a:latin typeface="+mn-lt"/>
          <a:ea typeface="+mn-ea"/>
          <a:cs typeface="+mn-cs"/>
        </a:defRPr>
      </a:lvl7pPr>
      <a:lvl8pPr marL="4266283" algn="l" defTabSz="1218937" rtl="0" eaLnBrk="1" latinLnBrk="0" hangingPunct="1">
        <a:defRPr sz="2400" kern="1200">
          <a:solidFill>
            <a:schemeClr val="tx1"/>
          </a:solidFill>
          <a:latin typeface="+mn-lt"/>
          <a:ea typeface="+mn-ea"/>
          <a:cs typeface="+mn-cs"/>
        </a:defRPr>
      </a:lvl8pPr>
      <a:lvl9pPr marL="4875752" algn="l" defTabSz="121893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36.xml"/><Relationship Id="rId5" Type="http://schemas.openxmlformats.org/officeDocument/2006/relationships/image" Target="../media/image14.pn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6.png"/><Relationship Id="rId7"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www.microsoft.com/teched" TargetMode="External"/><Relationship Id="rId7" Type="http://schemas.openxmlformats.org/officeDocument/2006/relationships/hyperlink" Target="http://microsoft.com/msdn" TargetMode="External"/><Relationship Id="rId2" Type="http://schemas.openxmlformats.org/officeDocument/2006/relationships/notesSlide" Target="../notesSlides/notesSlide7.xml"/><Relationship Id="rId1" Type="http://schemas.openxmlformats.org/officeDocument/2006/relationships/slideLayout" Target="../slideLayouts/slideLayout21.xml"/><Relationship Id="rId6" Type="http://schemas.openxmlformats.org/officeDocument/2006/relationships/hyperlink" Target="http://microsoft.com/technet" TargetMode="External"/><Relationship Id="rId11" Type="http://schemas.openxmlformats.org/officeDocument/2006/relationships/image" Target="../media/image28.png"/><Relationship Id="rId5" Type="http://schemas.openxmlformats.org/officeDocument/2006/relationships/hyperlink" Target="http://www.microsoft.com/learning" TargetMode="External"/><Relationship Id="rId10" Type="http://schemas.openxmlformats.org/officeDocument/2006/relationships/image" Target="../media/image27.emf"/><Relationship Id="rId4" Type="http://schemas.openxmlformats.org/officeDocument/2006/relationships/image" Target="../media/image24.png"/><Relationship Id="rId9"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8.xml"/><Relationship Id="rId1" Type="http://schemas.openxmlformats.org/officeDocument/2006/relationships/slideLayout" Target="../slideLayouts/slideLayout23.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8.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C:\Users\Rudi Grobler\AppData\Local\Microsoft\Windows\Temporary Internet Files\Content.Outlook\8C8BVN6W\MVP_Rudi_Grobler_text_short (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7612" y="751987"/>
            <a:ext cx="6353175" cy="531495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Cluster.png"/>
          <p:cNvPicPr>
            <a:picLocks noChangeAspect="1"/>
          </p:cNvPicPr>
          <p:nvPr/>
        </p:nvPicPr>
        <p:blipFill>
          <a:blip r:embed="rId3"/>
          <a:stretch>
            <a:fillRect/>
          </a:stretch>
        </p:blipFill>
        <p:spPr>
          <a:xfrm>
            <a:off x="9308287" y="1894970"/>
            <a:ext cx="2205372" cy="2531033"/>
          </a:xfrm>
          <a:prstGeom prst="rect">
            <a:avLst/>
          </a:prstGeom>
          <a:noFill/>
          <a:ln>
            <a:noFill/>
          </a:ln>
        </p:spPr>
      </p:pic>
      <p:pic>
        <p:nvPicPr>
          <p:cNvPr id="4" name="Picture 3" descr="Tech.Ed logo.png"/>
          <p:cNvPicPr>
            <a:picLocks noChangeAspect="1"/>
          </p:cNvPicPr>
          <p:nvPr/>
        </p:nvPicPr>
        <p:blipFill>
          <a:blip r:embed="rId4">
            <a:duotone>
              <a:prstClr val="black"/>
              <a:srgbClr val="000000">
                <a:tint val="45000"/>
                <a:satMod val="400000"/>
              </a:srgbClr>
            </a:duotone>
          </a:blip>
          <a:stretch>
            <a:fillRect/>
          </a:stretch>
        </p:blipFill>
        <p:spPr>
          <a:xfrm>
            <a:off x="9105771" y="376389"/>
            <a:ext cx="2558707" cy="1055107"/>
          </a:xfrm>
          <a:prstGeom prst="rect">
            <a:avLst/>
          </a:prstGeom>
          <a:noFill/>
          <a:ln>
            <a:noFill/>
          </a:ln>
        </p:spPr>
      </p:pic>
      <p:pic>
        <p:nvPicPr>
          <p:cNvPr id="5" name="Picture 4" descr="Date_place.png"/>
          <p:cNvPicPr>
            <a:picLocks noChangeAspect="1"/>
          </p:cNvPicPr>
          <p:nvPr/>
        </p:nvPicPr>
        <p:blipFill>
          <a:blip r:embed="rId5">
            <a:duotone>
              <a:prstClr val="black"/>
              <a:srgbClr val="000000">
                <a:tint val="45000"/>
                <a:satMod val="400000"/>
              </a:srgbClr>
            </a:duotone>
          </a:blip>
          <a:stretch>
            <a:fillRect/>
          </a:stretch>
        </p:blipFill>
        <p:spPr>
          <a:xfrm>
            <a:off x="9159339" y="1651272"/>
            <a:ext cx="2261923" cy="124613"/>
          </a:xfrm>
          <a:prstGeom prst="rect">
            <a:avLst/>
          </a:prstGeom>
        </p:spPr>
      </p:pic>
    </p:spTree>
    <p:extLst>
      <p:ext uri="{BB962C8B-B14F-4D97-AF65-F5344CB8AC3E}">
        <p14:creationId xmlns:p14="http://schemas.microsoft.com/office/powerpoint/2010/main" val="1102575498"/>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48975805"/>
              </p:ext>
            </p:extLst>
          </p:nvPr>
        </p:nvGraphicFramePr>
        <p:xfrm>
          <a:off x="507868" y="989013"/>
          <a:ext cx="11172957" cy="5222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Connecting the Parts</a:t>
            </a:r>
            <a:endParaRPr lang="en-US" dirty="0"/>
          </a:p>
        </p:txBody>
      </p:sp>
      <p:sp>
        <p:nvSpPr>
          <p:cNvPr id="4" name="Rounded Rectangle 3"/>
          <p:cNvSpPr/>
          <p:nvPr/>
        </p:nvSpPr>
        <p:spPr bwMode="auto">
          <a:xfrm>
            <a:off x="7313612" y="1524000"/>
            <a:ext cx="3886200" cy="1066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smtClean="0">
                <a:solidFill>
                  <a:schemeClr val="bg1">
                    <a:alpha val="99000"/>
                  </a:schemeClr>
                </a:solidFill>
              </a:rPr>
              <a:t>View</a:t>
            </a:r>
          </a:p>
        </p:txBody>
      </p:sp>
      <p:sp>
        <p:nvSpPr>
          <p:cNvPr id="5" name="Rounded Rectangle 4"/>
          <p:cNvSpPr/>
          <p:nvPr/>
        </p:nvSpPr>
        <p:spPr bwMode="auto">
          <a:xfrm>
            <a:off x="7313612" y="2743200"/>
            <a:ext cx="3886200" cy="1066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err="1" smtClean="0">
                <a:solidFill>
                  <a:schemeClr val="bg1">
                    <a:alpha val="99000"/>
                  </a:schemeClr>
                </a:solidFill>
              </a:rPr>
              <a:t>ViewModel</a:t>
            </a:r>
            <a:endParaRPr lang="en-US" sz="3200" dirty="0" smtClean="0">
              <a:solidFill>
                <a:schemeClr val="bg1">
                  <a:alpha val="99000"/>
                </a:schemeClr>
              </a:solidFill>
            </a:endParaRPr>
          </a:p>
        </p:txBody>
      </p:sp>
      <p:sp>
        <p:nvSpPr>
          <p:cNvPr id="6" name="Rounded Rectangle 5"/>
          <p:cNvSpPr/>
          <p:nvPr/>
        </p:nvSpPr>
        <p:spPr bwMode="auto">
          <a:xfrm>
            <a:off x="7313612" y="3962400"/>
            <a:ext cx="3886200" cy="106680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3200" dirty="0" smtClean="0">
                <a:solidFill>
                  <a:schemeClr val="bg1">
                    <a:alpha val="99000"/>
                  </a:schemeClr>
                </a:solidFill>
              </a:rPr>
              <a:t>Model</a:t>
            </a:r>
          </a:p>
        </p:txBody>
      </p:sp>
      <p:pic>
        <p:nvPicPr>
          <p:cNvPr id="1026" name="Picture 2"/>
          <p:cNvPicPr>
            <a:picLocks noChangeAspect="1" noChangeArrowheads="1"/>
          </p:cNvPicPr>
          <p:nvPr/>
        </p:nvPicPr>
        <p:blipFill>
          <a:blip r:embed="rId2"/>
          <a:srcRect/>
          <a:stretch>
            <a:fillRect/>
          </a:stretch>
        </p:blipFill>
        <p:spPr bwMode="auto">
          <a:xfrm>
            <a:off x="608012" y="1295400"/>
            <a:ext cx="3364871" cy="1757362"/>
          </a:xfrm>
          <a:prstGeom prst="rect">
            <a:avLst/>
          </a:prstGeom>
          <a:noFill/>
          <a:ln w="9525">
            <a:noFill/>
            <a:miter lim="800000"/>
            <a:headEnd/>
            <a:tailEnd/>
          </a:ln>
        </p:spPr>
      </p:pic>
      <p:sp>
        <p:nvSpPr>
          <p:cNvPr id="8" name="Right Arrow 7"/>
          <p:cNvSpPr/>
          <p:nvPr/>
        </p:nvSpPr>
        <p:spPr bwMode="auto">
          <a:xfrm>
            <a:off x="4189412" y="1828800"/>
            <a:ext cx="2819400" cy="457200"/>
          </a:xfrm>
          <a:prstGeom prst="rightArrow">
            <a:avLst/>
          </a:prstGeom>
          <a:ln>
            <a:headEnd type="none" w="med" len="med"/>
            <a:tailEnd type="none" w="med" len="med"/>
          </a:ln>
        </p:spPr>
        <p:style>
          <a:lnRef idx="1">
            <a:schemeClr val="accent6"/>
          </a:lnRef>
          <a:fillRef idx="2">
            <a:schemeClr val="accent6"/>
          </a:fillRef>
          <a:effectRef idx="1">
            <a:schemeClr val="accent6"/>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
        <p:nvSpPr>
          <p:cNvPr id="9" name="TextBox 8"/>
          <p:cNvSpPr txBox="1"/>
          <p:nvPr/>
        </p:nvSpPr>
        <p:spPr>
          <a:xfrm>
            <a:off x="4494212" y="1524000"/>
            <a:ext cx="2110834" cy="387798"/>
          </a:xfrm>
          <a:prstGeom prst="rect">
            <a:avLst/>
          </a:prstGeom>
        </p:spPr>
        <p:txBody>
          <a:bodyPr vert="horz" wrap="none" lIns="0" tIns="0" rIns="0" bIns="0" rtlCol="0">
            <a:spAutoFit/>
          </a:bodyPr>
          <a:lstStyle/>
          <a:p>
            <a:pPr marL="460375" marR="0" indent="-460375" algn="l" defTabSz="914363" rtl="0" eaLnBrk="1" fontAlgn="auto" latinLnBrk="0" hangingPunct="1">
              <a:lnSpc>
                <a:spcPct val="90000"/>
              </a:lnSpc>
              <a:spcBef>
                <a:spcPct val="20000"/>
              </a:spcBef>
              <a:spcAft>
                <a:spcPts val="0"/>
              </a:spcAft>
              <a:buClrTx/>
              <a:buSzPct val="100000"/>
              <a:tabLst/>
            </a:pPr>
            <a:r>
              <a:rPr kumimoji="0" lang="en-US" sz="2800" b="0" i="0" u="none" strike="noStrike" kern="1200" cap="none" spc="0" normalizeH="0" baseline="0" noProof="0" dirty="0" smtClean="0">
                <a:ln>
                  <a:noFill/>
                </a:ln>
                <a:solidFill>
                  <a:schemeClr val="accent5">
                    <a:lumMod val="20000"/>
                    <a:lumOff val="80000"/>
                  </a:schemeClr>
                </a:solidFill>
                <a:effectLst/>
                <a:uLnTx/>
                <a:uFillTx/>
                <a:latin typeface="+mj-lt"/>
                <a:ea typeface="+mn-ea"/>
                <a:cs typeface="+mn-cs"/>
              </a:rPr>
              <a:t>Drag</a:t>
            </a:r>
            <a:r>
              <a:rPr kumimoji="0" lang="en-US" sz="2800" b="0" i="0" u="none" strike="noStrike" kern="1200" cap="none" spc="0" normalizeH="0" noProof="0" dirty="0" smtClean="0">
                <a:ln>
                  <a:noFill/>
                </a:ln>
                <a:solidFill>
                  <a:schemeClr val="accent5">
                    <a:lumMod val="20000"/>
                    <a:lumOff val="80000"/>
                  </a:schemeClr>
                </a:solidFill>
                <a:effectLst/>
                <a:uLnTx/>
                <a:uFillTx/>
                <a:latin typeface="+mj-lt"/>
                <a:ea typeface="+mn-ea"/>
                <a:cs typeface="+mn-cs"/>
              </a:rPr>
              <a:t> and Drop</a:t>
            </a:r>
            <a:endParaRPr kumimoji="0" lang="en-US" sz="2800" b="0" i="0" u="none" strike="noStrike" kern="1200" cap="none" spc="0" normalizeH="0" baseline="0" noProof="0" dirty="0" smtClean="0">
              <a:ln>
                <a:noFill/>
              </a:ln>
              <a:solidFill>
                <a:schemeClr val="accent5">
                  <a:lumMod val="20000"/>
                  <a:lumOff val="80000"/>
                </a:schemeClr>
              </a:solidFill>
              <a:effectLst/>
              <a:uLnTx/>
              <a:uFillTx/>
              <a:latin typeface="+mj-lt"/>
              <a:ea typeface="+mn-ea"/>
              <a:cs typeface="+mn-cs"/>
            </a:endParaRPr>
          </a:p>
        </p:txBody>
      </p:sp>
    </p:spTree>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Resource Generated in View</a:t>
            </a:r>
            <a:endParaRPr lang="en-US" dirty="0"/>
          </a:p>
        </p:txBody>
      </p:sp>
      <p:sp>
        <p:nvSpPr>
          <p:cNvPr id="9" name="Text Placeholder 8"/>
          <p:cNvSpPr>
            <a:spLocks noGrp="1"/>
          </p:cNvSpPr>
          <p:nvPr>
            <p:ph type="body" sz="quarter" idx="10"/>
          </p:nvPr>
        </p:nvSpPr>
        <p:spPr/>
        <p:txBody>
          <a:bodyPr/>
          <a:lstStyle/>
          <a:p>
            <a:r>
              <a:rPr lang="en-US" sz="2400" dirty="0"/>
              <a:t>&lt;UserControl.Resources&gt;</a:t>
            </a:r>
          </a:p>
          <a:p>
            <a:r>
              <a:rPr lang="en-US" sz="2400" dirty="0"/>
              <a:t>  </a:t>
            </a:r>
            <a:r>
              <a:rPr lang="en-US" sz="2400" dirty="0" smtClean="0"/>
              <a:t>&lt;</a:t>
            </a:r>
            <a:r>
              <a:rPr lang="en-US" sz="2400" dirty="0"/>
              <a:t>CollectionViewSource x:Key="employeeViewModelViewSource" </a:t>
            </a:r>
            <a:r>
              <a:rPr lang="en-US" sz="2400" dirty="0" smtClean="0"/>
              <a:t>  </a:t>
            </a:r>
          </a:p>
          <a:p>
            <a:r>
              <a:rPr lang="en-US" sz="2400" dirty="0"/>
              <a:t> </a:t>
            </a:r>
            <a:r>
              <a:rPr lang="en-US" sz="2400" dirty="0" smtClean="0"/>
              <a:t>   d:DesignSource=</a:t>
            </a:r>
          </a:p>
          <a:p>
            <a:r>
              <a:rPr lang="en-US" sz="2400" dirty="0"/>
              <a:t> </a:t>
            </a:r>
            <a:r>
              <a:rPr lang="en-US" sz="2400" dirty="0" smtClean="0"/>
              <a:t>   "{</a:t>
            </a:r>
            <a:r>
              <a:rPr lang="en-US" sz="2400" dirty="0"/>
              <a:t>d:DesignInstance my:EmployeeViewModel, CreateList=True}" /&gt;</a:t>
            </a:r>
          </a:p>
          <a:p>
            <a:r>
              <a:rPr lang="en-US" sz="2400" dirty="0" smtClean="0"/>
              <a:t>&lt;/</a:t>
            </a:r>
            <a:r>
              <a:rPr lang="en-US" sz="2400" dirty="0"/>
              <a:t>UserControl.Resources&gt;</a:t>
            </a:r>
          </a:p>
        </p:txBody>
      </p:sp>
    </p:spTree>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Code-behind????</a:t>
            </a:r>
            <a:endParaRPr lang="en-US" dirty="0"/>
          </a:p>
        </p:txBody>
      </p:sp>
      <p:sp>
        <p:nvSpPr>
          <p:cNvPr id="9" name="Text Placeholder 8"/>
          <p:cNvSpPr>
            <a:spLocks noGrp="1"/>
          </p:cNvSpPr>
          <p:nvPr>
            <p:ph type="body" sz="quarter" idx="10"/>
          </p:nvPr>
        </p:nvSpPr>
        <p:spPr/>
        <p:txBody>
          <a:bodyPr/>
          <a:lstStyle/>
          <a:p>
            <a:r>
              <a:rPr lang="en-US" sz="1800" dirty="0"/>
              <a:t>private void UserControl_Loaded(object sender, RoutedEventArgs e)</a:t>
            </a:r>
          </a:p>
          <a:p>
            <a:r>
              <a:rPr lang="en-US" sz="1800" dirty="0" smtClean="0"/>
              <a:t>{</a:t>
            </a:r>
            <a:endParaRPr lang="en-US" sz="1800" dirty="0"/>
          </a:p>
          <a:p>
            <a:r>
              <a:rPr lang="en-US" sz="1800" dirty="0" smtClean="0"/>
              <a:t>  // </a:t>
            </a:r>
            <a:r>
              <a:rPr lang="en-US" sz="1800" dirty="0"/>
              <a:t>Do not load your data at design time.</a:t>
            </a:r>
          </a:p>
          <a:p>
            <a:r>
              <a:rPr lang="en-US" sz="1800" dirty="0"/>
              <a:t>  </a:t>
            </a:r>
            <a:r>
              <a:rPr lang="en-US" sz="1800" dirty="0" smtClean="0"/>
              <a:t>// </a:t>
            </a:r>
            <a:r>
              <a:rPr lang="en-US" sz="1800" dirty="0"/>
              <a:t>if (!System.ComponentModel.DesignerProperties.GetIsInDesignMode(this))</a:t>
            </a:r>
          </a:p>
          <a:p>
            <a:r>
              <a:rPr lang="en-US" sz="1800" dirty="0" smtClean="0"/>
              <a:t>  // </a:t>
            </a:r>
            <a:r>
              <a:rPr lang="en-US" sz="1800" dirty="0"/>
              <a:t>{</a:t>
            </a:r>
          </a:p>
          <a:p>
            <a:r>
              <a:rPr lang="en-US" sz="1800" dirty="0" smtClean="0"/>
              <a:t>  //   //</a:t>
            </a:r>
            <a:r>
              <a:rPr lang="en-US" sz="1800" dirty="0"/>
              <a:t>Load your data here and assign the result to the CollectionViewSource.</a:t>
            </a:r>
          </a:p>
          <a:p>
            <a:r>
              <a:rPr lang="en-US" sz="1800" dirty="0"/>
              <a:t>  </a:t>
            </a:r>
            <a:r>
              <a:rPr lang="en-US" sz="1800" dirty="0" smtClean="0"/>
              <a:t>//   </a:t>
            </a:r>
            <a:r>
              <a:rPr lang="en-US" sz="1800" dirty="0" err="1" smtClean="0"/>
              <a:t>System.Windows.Data.CollectionViewSource</a:t>
            </a:r>
            <a:r>
              <a:rPr lang="en-US" sz="1800" dirty="0" smtClean="0"/>
              <a:t> </a:t>
            </a:r>
            <a:r>
              <a:rPr lang="en-US" sz="1800" dirty="0" err="1"/>
              <a:t>myCollectionViewSource</a:t>
            </a:r>
            <a:r>
              <a:rPr lang="en-US" sz="1800" dirty="0"/>
              <a:t> </a:t>
            </a:r>
            <a:r>
              <a:rPr lang="en-US" sz="1800" dirty="0" smtClean="0"/>
              <a:t>=</a:t>
            </a:r>
          </a:p>
          <a:p>
            <a:r>
              <a:rPr lang="en-US" sz="1800" dirty="0"/>
              <a:t> </a:t>
            </a:r>
            <a:r>
              <a:rPr lang="en-US" sz="1800" dirty="0" smtClean="0"/>
              <a:t> //     (</a:t>
            </a:r>
            <a:r>
              <a:rPr lang="en-US" sz="1800" dirty="0" err="1" smtClean="0"/>
              <a:t>System.Windows.Data.CollectionViewSource</a:t>
            </a:r>
            <a:r>
              <a:rPr lang="en-US" sz="1800" dirty="0" smtClean="0"/>
              <a:t>)</a:t>
            </a:r>
            <a:r>
              <a:rPr lang="en-US" sz="1800" dirty="0" err="1" smtClean="0"/>
              <a:t>this.Resources</a:t>
            </a:r>
            <a:r>
              <a:rPr lang="en-US" sz="1800" dirty="0"/>
              <a:t>["Resource </a:t>
            </a:r>
            <a:r>
              <a:rPr lang="en-US" sz="1800" dirty="0" smtClean="0"/>
              <a:t>Key"];</a:t>
            </a:r>
            <a:endParaRPr lang="en-US" sz="1800" dirty="0"/>
          </a:p>
          <a:p>
            <a:r>
              <a:rPr lang="en-US" sz="1800" dirty="0"/>
              <a:t>  </a:t>
            </a:r>
            <a:r>
              <a:rPr lang="en-US" sz="1800" dirty="0" smtClean="0"/>
              <a:t>//   </a:t>
            </a:r>
            <a:r>
              <a:rPr lang="en-US" sz="1800" dirty="0" err="1" smtClean="0"/>
              <a:t>myCollectionViewSource.Source</a:t>
            </a:r>
            <a:r>
              <a:rPr lang="en-US" sz="1800" dirty="0" smtClean="0"/>
              <a:t> </a:t>
            </a:r>
            <a:r>
              <a:rPr lang="en-US" sz="1800" dirty="0"/>
              <a:t>= your data</a:t>
            </a:r>
          </a:p>
          <a:p>
            <a:r>
              <a:rPr lang="en-US" sz="1800" dirty="0"/>
              <a:t>  </a:t>
            </a:r>
            <a:r>
              <a:rPr lang="en-US" sz="1800" dirty="0" smtClean="0"/>
              <a:t>// </a:t>
            </a:r>
            <a:r>
              <a:rPr lang="en-US" sz="1800" dirty="0"/>
              <a:t>}</a:t>
            </a:r>
          </a:p>
          <a:p>
            <a:r>
              <a:rPr lang="en-US" sz="1800" dirty="0" smtClean="0"/>
              <a:t>}</a:t>
            </a:r>
            <a:endParaRPr lang="en-US" sz="1800" dirty="0"/>
          </a:p>
        </p:txBody>
      </p:sp>
      <p:sp>
        <p:nvSpPr>
          <p:cNvPr id="4" name="&quot;No&quot; Symbol 3"/>
          <p:cNvSpPr/>
          <p:nvPr/>
        </p:nvSpPr>
        <p:spPr bwMode="auto">
          <a:xfrm>
            <a:off x="3732212" y="1447800"/>
            <a:ext cx="4800600" cy="4495800"/>
          </a:xfrm>
          <a:prstGeom prst="noSmoking">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solidFill>
                <a:schemeClr val="bg1">
                  <a:alpha val="99000"/>
                </a:schemeClr>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amond(i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ZA" dirty="0" smtClean="0"/>
              <a:t>Basic XAML Framework (BXF) </a:t>
            </a:r>
            <a:endParaRPr lang="en-ZA" dirty="0"/>
          </a:p>
        </p:txBody>
      </p:sp>
      <p:sp>
        <p:nvSpPr>
          <p:cNvPr id="6" name="Content Placeholder 5"/>
          <p:cNvSpPr>
            <a:spLocks noGrp="1"/>
          </p:cNvSpPr>
          <p:nvPr>
            <p:ph idx="1"/>
          </p:nvPr>
        </p:nvSpPr>
        <p:spPr>
          <a:xfrm>
            <a:off x="518265" y="1422001"/>
            <a:ext cx="11173090" cy="5167568"/>
          </a:xfrm>
        </p:spPr>
        <p:txBody>
          <a:bodyPr/>
          <a:lstStyle/>
          <a:p>
            <a:pPr marL="0" indent="0" algn="ctr">
              <a:buNone/>
            </a:pPr>
            <a:r>
              <a:rPr lang="en-ZA" dirty="0"/>
              <a:t>Basic </a:t>
            </a:r>
            <a:r>
              <a:rPr lang="en-ZA" dirty="0" err="1"/>
              <a:t>Xaml</a:t>
            </a:r>
            <a:r>
              <a:rPr lang="en-ZA" dirty="0"/>
              <a:t> Framework (</a:t>
            </a:r>
            <a:r>
              <a:rPr lang="en-ZA" sz="4400" b="1" dirty="0" err="1">
                <a:effectLst>
                  <a:outerShdw blurRad="38100" dist="38100" dir="2700000" algn="tl">
                    <a:srgbClr val="000000">
                      <a:alpha val="43137"/>
                    </a:srgbClr>
                  </a:outerShdw>
                </a:effectLst>
              </a:rPr>
              <a:t>Bxf</a:t>
            </a:r>
            <a:r>
              <a:rPr lang="en-ZA" dirty="0"/>
              <a:t>) is a simple, streamlined set of UI components designed to demonstrate the </a:t>
            </a:r>
            <a:r>
              <a:rPr lang="en-ZA" sz="4400" b="1" dirty="0">
                <a:effectLst>
                  <a:outerShdw blurRad="38100" dist="38100" dir="2700000" algn="tl">
                    <a:srgbClr val="000000">
                      <a:alpha val="43137"/>
                    </a:srgbClr>
                  </a:outerShdw>
                </a:effectLst>
              </a:rPr>
              <a:t>minimum</a:t>
            </a:r>
            <a:r>
              <a:rPr lang="en-ZA" sz="4400" dirty="0">
                <a:effectLst>
                  <a:outerShdw blurRad="38100" dist="38100" dir="2700000" algn="tl">
                    <a:srgbClr val="000000">
                      <a:alpha val="43137"/>
                    </a:srgbClr>
                  </a:outerShdw>
                </a:effectLst>
              </a:rPr>
              <a:t> </a:t>
            </a:r>
            <a:r>
              <a:rPr lang="en-ZA" dirty="0"/>
              <a:t>framework functionality required to make MVVM work well while leveraging the Visual Studio 2010 XAML designer ("</a:t>
            </a:r>
            <a:r>
              <a:rPr lang="en-ZA" sz="4400" b="1" dirty="0">
                <a:effectLst>
                  <a:outerShdw blurRad="38100" dist="38100" dir="2700000" algn="tl">
                    <a:srgbClr val="000000">
                      <a:alpha val="43137"/>
                    </a:srgbClr>
                  </a:outerShdw>
                </a:effectLst>
              </a:rPr>
              <a:t>Cider</a:t>
            </a:r>
            <a:r>
              <a:rPr lang="en-ZA" dirty="0"/>
              <a:t>"). </a:t>
            </a:r>
            <a:r>
              <a:rPr lang="en-ZA" dirty="0" err="1"/>
              <a:t>Bxf</a:t>
            </a:r>
            <a:r>
              <a:rPr lang="en-ZA" dirty="0"/>
              <a:t> works with Silverlight, WPF and (soon) WP7</a:t>
            </a:r>
            <a:r>
              <a:rPr lang="en-ZA" dirty="0" smtClean="0"/>
              <a:t>.</a:t>
            </a:r>
          </a:p>
          <a:p>
            <a:pPr marL="0" indent="0">
              <a:buNone/>
            </a:pPr>
            <a:endParaRPr lang="en-ZA" dirty="0" smtClean="0"/>
          </a:p>
          <a:p>
            <a:pPr marL="0" indent="0">
              <a:buNone/>
            </a:pPr>
            <a:r>
              <a:rPr lang="en-ZA" dirty="0" smtClean="0"/>
              <a:t>http</a:t>
            </a:r>
            <a:r>
              <a:rPr lang="en-ZA" dirty="0"/>
              <a:t>://bxf.codeplex.com</a:t>
            </a:r>
            <a:r>
              <a:rPr lang="en-ZA" dirty="0" smtClean="0"/>
              <a:t>/</a:t>
            </a:r>
          </a:p>
          <a:p>
            <a:pPr marL="0" indent="0">
              <a:buNone/>
            </a:pPr>
            <a:r>
              <a:rPr lang="en-US" dirty="0"/>
              <a:t>Rockford </a:t>
            </a:r>
            <a:r>
              <a:rPr lang="en-US" dirty="0" err="1" smtClean="0"/>
              <a:t>Lhotka</a:t>
            </a:r>
            <a:endParaRPr lang="en-US" dirty="0" smtClean="0"/>
          </a:p>
          <a:p>
            <a:endParaRPr lang="en-US" dirty="0"/>
          </a:p>
        </p:txBody>
      </p:sp>
    </p:spTree>
    <p:extLst>
      <p:ext uri="{BB962C8B-B14F-4D97-AF65-F5344CB8AC3E}">
        <p14:creationId xmlns:p14="http://schemas.microsoft.com/office/powerpoint/2010/main" val="1989916724"/>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p:cNvSpPr/>
          <p:nvPr/>
        </p:nvSpPr>
        <p:spPr bwMode="auto">
          <a:xfrm>
            <a:off x="1293812" y="1295400"/>
            <a:ext cx="8001000" cy="3362424"/>
          </a:xfrm>
          <a:prstGeom prst="roundRect">
            <a:avLst/>
          </a:prstGeom>
          <a:ln>
            <a:headEnd type="none" w="med" len="med"/>
            <a:tailEnd type="none" w="med" len="med"/>
          </a:ln>
        </p:spPr>
        <p:style>
          <a:lnRef idx="3">
            <a:schemeClr val="lt1"/>
          </a:lnRef>
          <a:fillRef idx="1">
            <a:schemeClr val="accent2"/>
          </a:fillRef>
          <a:effectRef idx="1">
            <a:schemeClr val="accent2"/>
          </a:effectRef>
          <a:fontRef idx="minor">
            <a:schemeClr val="lt1"/>
          </a:fontRef>
        </p:style>
        <p:txBody>
          <a:bodyPr vert="horz" wrap="square" lIns="91436" tIns="45718" rIns="91436" bIns="45718" numCol="1" rtlCol="0" anchor="t" anchorCtr="0" compatLnSpc="1">
            <a:prstTxWarp prst="textNoShape">
              <a:avLst/>
            </a:prstTxWarp>
          </a:bodyPr>
          <a:lstStyle/>
          <a:p>
            <a:pPr algn="ctr" defTabSz="914099"/>
            <a:r>
              <a:rPr lang="en-US" sz="2400" dirty="0" smtClean="0">
                <a:solidFill>
                  <a:schemeClr val="bg1">
                    <a:alpha val="99000"/>
                  </a:schemeClr>
                </a:solidFill>
              </a:rPr>
              <a:t>Shell</a:t>
            </a:r>
          </a:p>
        </p:txBody>
      </p:sp>
      <p:sp>
        <p:nvSpPr>
          <p:cNvPr id="4" name="Title 3"/>
          <p:cNvSpPr>
            <a:spLocks noGrp="1"/>
          </p:cNvSpPr>
          <p:nvPr>
            <p:ph type="title"/>
          </p:nvPr>
        </p:nvSpPr>
        <p:spPr/>
        <p:txBody>
          <a:bodyPr/>
          <a:lstStyle/>
          <a:p>
            <a:r>
              <a:rPr lang="en-US" dirty="0" smtClean="0"/>
              <a:t>Making MVVM Work</a:t>
            </a:r>
            <a:endParaRPr lang="en-US" dirty="0"/>
          </a:p>
        </p:txBody>
      </p:sp>
      <p:sp>
        <p:nvSpPr>
          <p:cNvPr id="8" name="Rounded Rectangle 7"/>
          <p:cNvSpPr/>
          <p:nvPr/>
        </p:nvSpPr>
        <p:spPr bwMode="auto">
          <a:xfrm>
            <a:off x="9120505" y="3104950"/>
            <a:ext cx="2560320" cy="857450"/>
          </a:xfrm>
          <a:prstGeom prst="roundRect">
            <a:avLst/>
          </a:prstGeom>
          <a:solidFill>
            <a:srgbClr val="00206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View factory</a:t>
            </a:r>
          </a:p>
        </p:txBody>
      </p:sp>
      <p:sp>
        <p:nvSpPr>
          <p:cNvPr id="9" name="Rounded Rectangle 8"/>
          <p:cNvSpPr/>
          <p:nvPr/>
        </p:nvSpPr>
        <p:spPr bwMode="auto">
          <a:xfrm>
            <a:off x="9120505" y="2152851"/>
            <a:ext cx="2560320" cy="857450"/>
          </a:xfrm>
          <a:prstGeom prst="roundRect">
            <a:avLst/>
          </a:prstGeom>
          <a:solidFill>
            <a:srgbClr val="002060"/>
          </a:solidFill>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Data binding &amp;</a:t>
            </a:r>
          </a:p>
          <a:p>
            <a:pPr algn="ctr" defTabSz="914099"/>
            <a:r>
              <a:rPr lang="en-US" dirty="0" smtClean="0">
                <a:solidFill>
                  <a:schemeClr val="bg1">
                    <a:alpha val="99000"/>
                  </a:schemeClr>
                </a:solidFill>
              </a:rPr>
              <a:t>Command router</a:t>
            </a:r>
          </a:p>
        </p:txBody>
      </p:sp>
      <p:sp>
        <p:nvSpPr>
          <p:cNvPr id="12" name="Rounded Rectangle 11"/>
          <p:cNvSpPr/>
          <p:nvPr/>
        </p:nvSpPr>
        <p:spPr bwMode="auto">
          <a:xfrm>
            <a:off x="3209242" y="3374454"/>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err="1" smtClean="0">
                <a:solidFill>
                  <a:schemeClr val="bg1">
                    <a:alpha val="99000"/>
                  </a:schemeClr>
                </a:solidFill>
              </a:rPr>
              <a:t>ViewModel</a:t>
            </a:r>
            <a:endParaRPr lang="en-US" dirty="0" smtClean="0">
              <a:solidFill>
                <a:schemeClr val="bg1">
                  <a:alpha val="99000"/>
                </a:schemeClr>
              </a:solidFill>
            </a:endParaRPr>
          </a:p>
        </p:txBody>
      </p:sp>
      <p:sp>
        <p:nvSpPr>
          <p:cNvPr id="13" name="Rounded Rectangle 12"/>
          <p:cNvSpPr/>
          <p:nvPr/>
        </p:nvSpPr>
        <p:spPr bwMode="auto">
          <a:xfrm>
            <a:off x="3363247" y="3528458"/>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err="1" smtClean="0">
                <a:solidFill>
                  <a:schemeClr val="bg1">
                    <a:alpha val="99000"/>
                  </a:schemeClr>
                </a:solidFill>
              </a:rPr>
              <a:t>ViewModel</a:t>
            </a:r>
            <a:endParaRPr lang="en-US" dirty="0" smtClean="0">
              <a:solidFill>
                <a:schemeClr val="bg1">
                  <a:alpha val="99000"/>
                </a:schemeClr>
              </a:solidFill>
            </a:endParaRPr>
          </a:p>
        </p:txBody>
      </p:sp>
      <p:sp>
        <p:nvSpPr>
          <p:cNvPr id="14" name="Rounded Rectangle 13"/>
          <p:cNvSpPr/>
          <p:nvPr/>
        </p:nvSpPr>
        <p:spPr bwMode="auto">
          <a:xfrm>
            <a:off x="3498001" y="3634336"/>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err="1" smtClean="0">
                <a:solidFill>
                  <a:schemeClr val="bg1">
                    <a:alpha val="99000"/>
                  </a:schemeClr>
                </a:solidFill>
              </a:rPr>
              <a:t>ViewModel</a:t>
            </a:r>
            <a:endParaRPr lang="en-US" dirty="0" smtClean="0">
              <a:solidFill>
                <a:schemeClr val="bg1">
                  <a:alpha val="99000"/>
                </a:schemeClr>
              </a:solidFill>
            </a:endParaRPr>
          </a:p>
        </p:txBody>
      </p:sp>
      <p:sp>
        <p:nvSpPr>
          <p:cNvPr id="15" name="Rounded Rectangle 14"/>
          <p:cNvSpPr/>
          <p:nvPr/>
        </p:nvSpPr>
        <p:spPr bwMode="auto">
          <a:xfrm>
            <a:off x="1483928" y="3384079"/>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err="1" smtClean="0">
                <a:solidFill>
                  <a:schemeClr val="bg1">
                    <a:alpha val="99000"/>
                  </a:schemeClr>
                </a:solidFill>
              </a:rPr>
              <a:t>ViewModel</a:t>
            </a:r>
            <a:endParaRPr lang="en-US" dirty="0" smtClean="0">
              <a:solidFill>
                <a:schemeClr val="bg1">
                  <a:alpha val="99000"/>
                </a:schemeClr>
              </a:solidFill>
            </a:endParaRPr>
          </a:p>
        </p:txBody>
      </p:sp>
      <p:sp>
        <p:nvSpPr>
          <p:cNvPr id="16" name="Rounded Rectangle 15"/>
          <p:cNvSpPr/>
          <p:nvPr/>
        </p:nvSpPr>
        <p:spPr bwMode="auto">
          <a:xfrm>
            <a:off x="1483928" y="2431180"/>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View</a:t>
            </a:r>
          </a:p>
        </p:txBody>
      </p:sp>
      <p:sp>
        <p:nvSpPr>
          <p:cNvPr id="17" name="Rounded Rectangle 16"/>
          <p:cNvSpPr/>
          <p:nvPr/>
        </p:nvSpPr>
        <p:spPr bwMode="auto">
          <a:xfrm>
            <a:off x="3209242" y="2431180"/>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View</a:t>
            </a:r>
          </a:p>
        </p:txBody>
      </p:sp>
      <p:sp>
        <p:nvSpPr>
          <p:cNvPr id="18" name="Rounded Rectangle 17"/>
          <p:cNvSpPr/>
          <p:nvPr/>
        </p:nvSpPr>
        <p:spPr bwMode="auto">
          <a:xfrm>
            <a:off x="5440713" y="2431180"/>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Status</a:t>
            </a:r>
          </a:p>
        </p:txBody>
      </p:sp>
      <p:sp>
        <p:nvSpPr>
          <p:cNvPr id="19" name="Rounded Rectangle 18"/>
          <p:cNvSpPr/>
          <p:nvPr/>
        </p:nvSpPr>
        <p:spPr bwMode="auto">
          <a:xfrm>
            <a:off x="7156402" y="2431180"/>
            <a:ext cx="1665169" cy="673770"/>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solidFill>
                  <a:schemeClr val="bg1">
                    <a:alpha val="99000"/>
                  </a:schemeClr>
                </a:solidFill>
              </a:rPr>
              <a:t>Errors</a:t>
            </a:r>
          </a:p>
        </p:txBody>
      </p:sp>
      <p:sp>
        <p:nvSpPr>
          <p:cNvPr id="20" name="Rounded Rectangle 19"/>
          <p:cNvSpPr/>
          <p:nvPr/>
        </p:nvSpPr>
        <p:spPr bwMode="auto">
          <a:xfrm>
            <a:off x="1293812" y="4886423"/>
            <a:ext cx="8001000" cy="673770"/>
          </a:xfrm>
          <a:prstGeom prst="round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err="1" smtClean="0">
                <a:solidFill>
                  <a:schemeClr val="bg1">
                    <a:alpha val="99000"/>
                  </a:schemeClr>
                </a:solidFill>
              </a:rPr>
              <a:t>ViewModel</a:t>
            </a:r>
            <a:r>
              <a:rPr lang="en-US" dirty="0" smtClean="0">
                <a:solidFill>
                  <a:schemeClr val="bg1">
                    <a:alpha val="99000"/>
                  </a:schemeClr>
                </a:solidFill>
              </a:rPr>
              <a:t> (or Presenter)</a:t>
            </a:r>
          </a:p>
        </p:txBody>
      </p:sp>
    </p:spTree>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ZA" dirty="0" smtClean="0"/>
              <a:t>DEMO</a:t>
            </a:r>
            <a:endParaRPr lang="en-ZA" dirty="0"/>
          </a:p>
        </p:txBody>
      </p:sp>
      <p:sp>
        <p:nvSpPr>
          <p:cNvPr id="3" name="Title 2"/>
          <p:cNvSpPr>
            <a:spLocks noGrp="1"/>
          </p:cNvSpPr>
          <p:nvPr>
            <p:ph type="ctrTitle"/>
          </p:nvPr>
        </p:nvSpPr>
        <p:spPr/>
        <p:txBody>
          <a:bodyPr/>
          <a:lstStyle/>
          <a:p>
            <a:r>
              <a:rPr lang="en-US" dirty="0" smtClean="0"/>
              <a:t>Building an App with MVVM</a:t>
            </a:r>
            <a:endParaRPr lang="en-US" dirty="0"/>
          </a:p>
        </p:txBody>
      </p:sp>
    </p:spTree>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Summary</a:t>
            </a:r>
            <a:endParaRPr lang="en-US" dirty="0"/>
          </a:p>
        </p:txBody>
      </p:sp>
      <p:sp>
        <p:nvSpPr>
          <p:cNvPr id="6" name="Content Placeholder 5"/>
          <p:cNvSpPr>
            <a:spLocks noGrp="1"/>
          </p:cNvSpPr>
          <p:nvPr>
            <p:ph idx="1"/>
          </p:nvPr>
        </p:nvSpPr>
        <p:spPr>
          <a:xfrm>
            <a:off x="507868" y="989013"/>
            <a:ext cx="11172957" cy="2656112"/>
          </a:xfrm>
        </p:spPr>
        <p:txBody>
          <a:bodyPr/>
          <a:lstStyle/>
          <a:p>
            <a:r>
              <a:rPr lang="en-US" dirty="0" smtClean="0"/>
              <a:t>MVVM is a good pattern</a:t>
            </a:r>
          </a:p>
          <a:p>
            <a:r>
              <a:rPr lang="en-US" dirty="0" smtClean="0"/>
              <a:t>Avoid code-behind</a:t>
            </a:r>
          </a:p>
          <a:p>
            <a:r>
              <a:rPr lang="en-US" dirty="0" smtClean="0"/>
              <a:t>MVVM requires a little “plumbing”</a:t>
            </a:r>
          </a:p>
          <a:p>
            <a:pPr lvl="1"/>
            <a:r>
              <a:rPr lang="en-US" dirty="0" smtClean="0"/>
              <a:t>UI shell abstraction</a:t>
            </a:r>
          </a:p>
          <a:p>
            <a:pPr lvl="1"/>
            <a:r>
              <a:rPr lang="en-US" dirty="0" smtClean="0"/>
              <a:t>Route View events to </a:t>
            </a:r>
            <a:r>
              <a:rPr lang="en-US" dirty="0" err="1" smtClean="0"/>
              <a:t>ViewModel</a:t>
            </a:r>
            <a:r>
              <a:rPr lang="en-US" dirty="0" smtClean="0"/>
              <a:t> verbs</a:t>
            </a:r>
          </a:p>
          <a:p>
            <a:pPr lvl="1"/>
            <a:r>
              <a:rPr lang="en-US" i="1" dirty="0" smtClean="0"/>
              <a:t>View factory</a:t>
            </a:r>
            <a:r>
              <a:rPr lang="en-US" dirty="0" smtClean="0"/>
              <a:t> concept</a:t>
            </a:r>
          </a:p>
        </p:txBody>
      </p:sp>
    </p:spTree>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a:spLocks/>
          </p:cNvSpPr>
          <p:nvPr/>
        </p:nvSpPr>
        <p:spPr>
          <a:xfrm>
            <a:off x="2335316" y="1004838"/>
            <a:ext cx="6019800" cy="4876800"/>
          </a:xfrm>
          <a:prstGeom prst="rect">
            <a:avLst/>
          </a:prstGeom>
        </p:spPr>
        <p:txBody>
          <a:bodyPr vert="horz" wrap="square" lIns="0" tIns="0" rIns="0" bIns="0" rtlCol="0" anchor="t">
            <a:normAutofit/>
          </a:bodyPr>
          <a:lstStyle/>
          <a:p>
            <a:pPr marL="0" marR="0" lvl="0" indent="0" algn="ctr" defTabSz="914363" rtl="0" eaLnBrk="1" fontAlgn="auto" latinLnBrk="0" hangingPunct="1">
              <a:lnSpc>
                <a:spcPct val="100000"/>
              </a:lnSpc>
              <a:spcBef>
                <a:spcPts val="0"/>
              </a:spcBef>
              <a:spcAft>
                <a:spcPts val="0"/>
              </a:spcAft>
              <a:buClrTx/>
              <a:buSzPct val="100000"/>
              <a:buFontTx/>
              <a:buNone/>
              <a:tabLst/>
              <a:defRPr/>
            </a:pPr>
            <a:endParaRPr kumimoji="0" lang="en-US" sz="20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Blog</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effectLst/>
                <a:uLnTx/>
                <a:uFillTx/>
                <a:latin typeface="+mj-lt"/>
                <a:ea typeface="+mn-ea"/>
                <a:cs typeface="+mn-cs"/>
              </a:rPr>
              <a:t>http://www.rudigrobler.net</a:t>
            </a:r>
          </a:p>
          <a:p>
            <a:pPr marL="0" marR="0" lvl="0" indent="0" algn="l" defTabSz="914363" rtl="0" eaLnBrk="1" fontAlgn="auto" latinLnBrk="0" hangingPunct="1">
              <a:lnSpc>
                <a:spcPct val="100000"/>
              </a:lnSpc>
              <a:spcBef>
                <a:spcPts val="0"/>
              </a:spcBef>
              <a:spcAft>
                <a:spcPts val="0"/>
              </a:spcAft>
              <a:buClrTx/>
              <a:buSzPct val="100000"/>
              <a:buFontTx/>
              <a:buNone/>
              <a:tabLst/>
              <a:defRPr/>
            </a:pPr>
            <a:endParaRPr kumimoji="0" lang="en-US" sz="3600" b="0" i="0" u="none" strike="noStrike" kern="1200" cap="none" spc="0" normalizeH="0" baseline="0" noProof="0" dirty="0" smtClean="0">
              <a:ln>
                <a:noFill/>
              </a:ln>
              <a:solidFill>
                <a:srgbClr val="002060"/>
              </a:solidFill>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Twitter</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600" b="0" i="0" u="none" strike="noStrike" kern="1200" cap="none" spc="0" normalizeH="0" baseline="0" noProof="0" dirty="0" smtClean="0">
                <a:ln>
                  <a:noFill/>
                </a:ln>
                <a:effectLst/>
                <a:uLnTx/>
                <a:uFillTx/>
                <a:latin typeface="+mj-lt"/>
                <a:ea typeface="+mn-ea"/>
                <a:cs typeface="+mn-cs"/>
              </a:rPr>
              <a:t>@</a:t>
            </a:r>
            <a:r>
              <a:rPr kumimoji="0" lang="en-US" sz="3600" b="0" i="0" u="none" strike="noStrike" kern="1200" cap="none" spc="0" normalizeH="0" baseline="0" noProof="0" dirty="0" err="1" smtClean="0">
                <a:ln>
                  <a:noFill/>
                </a:ln>
                <a:effectLst/>
                <a:uLnTx/>
                <a:uFillTx/>
                <a:latin typeface="+mj-lt"/>
                <a:ea typeface="+mn-ea"/>
                <a:cs typeface="+mn-cs"/>
              </a:rPr>
              <a:t>rudigrobler</a:t>
            </a:r>
            <a:r>
              <a:rPr kumimoji="0" lang="en-US" sz="36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t/>
            </a:r>
            <a:br>
              <a:rPr kumimoji="0" lang="en-US" sz="36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br>
            <a:endParaRPr kumimoji="0" lang="en-US" sz="3600" b="0" i="0" u="none" strike="noStrike" kern="1200" cap="none" spc="0" normalizeH="0" baseline="0" noProof="0" dirty="0">
              <a:ln>
                <a:noFill/>
              </a:ln>
              <a:solidFill>
                <a:schemeClr val="bg1"/>
              </a:solidFill>
              <a:effectLst/>
              <a:uLnTx/>
              <a:uFillTx/>
              <a:latin typeface="+mj-lt"/>
              <a:ea typeface="+mn-ea"/>
              <a:cs typeface="+mn-cs"/>
            </a:endParaRPr>
          </a:p>
        </p:txBody>
      </p:sp>
      <p:pic>
        <p:nvPicPr>
          <p:cNvPr id="6" name="Picture 2" descr="http://bresgun.files.wordpress.com/2009/07/twitter.png?w=256&amp;h=256"/>
          <p:cNvPicPr>
            <a:picLocks noChangeAspect="1" noChangeArrowheads="1"/>
          </p:cNvPicPr>
          <p:nvPr/>
        </p:nvPicPr>
        <p:blipFill>
          <a:blip r:embed="rId3" cstate="print"/>
          <a:srcRect/>
          <a:stretch>
            <a:fillRect/>
          </a:stretch>
        </p:blipFill>
        <p:spPr bwMode="auto">
          <a:xfrm>
            <a:off x="506516" y="2820938"/>
            <a:ext cx="1536700" cy="1536700"/>
          </a:xfrm>
          <a:prstGeom prst="rect">
            <a:avLst/>
          </a:prstGeom>
          <a:noFill/>
        </p:spPr>
      </p:pic>
      <p:sp>
        <p:nvSpPr>
          <p:cNvPr id="4" name="Title 3"/>
          <p:cNvSpPr>
            <a:spLocks noGrp="1"/>
          </p:cNvSpPr>
          <p:nvPr>
            <p:ph type="title" idx="4294967295"/>
          </p:nvPr>
        </p:nvSpPr>
        <p:spPr>
          <a:xfrm>
            <a:off x="974725" y="228600"/>
            <a:ext cx="11214100" cy="665163"/>
          </a:xfrm>
        </p:spPr>
        <p:txBody>
          <a:bodyPr/>
          <a:lstStyle/>
          <a:p>
            <a:r>
              <a:rPr lang="en-ZA" dirty="0" smtClean="0"/>
              <a:t>Questions?</a:t>
            </a:r>
            <a:endParaRPr lang="en-ZA"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620" y="1295400"/>
            <a:ext cx="1371600" cy="137160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5400000">
            <a:off x="9855244" y="2678726"/>
            <a:ext cx="3894289" cy="772872"/>
          </a:xfrm>
          <a:prstGeom prst="rect">
            <a:avLst/>
          </a:prstGeom>
        </p:spPr>
      </p:pic>
      <p:pic>
        <p:nvPicPr>
          <p:cNvPr id="12" name="Picture 11"/>
          <p:cNvPicPr>
            <a:picLocks noChangeAspect="1"/>
          </p:cNvPicPr>
          <p:nvPr/>
        </p:nvPicPr>
        <p:blipFill rotWithShape="1">
          <a:blip r:embed="rId6">
            <a:extLst>
              <a:ext uri="{28A0092B-C50C-407E-A947-70E740481C1C}">
                <a14:useLocalDpi xmlns:a14="http://schemas.microsoft.com/office/drawing/2010/main" val="0"/>
              </a:ext>
            </a:extLst>
          </a:blip>
          <a:srcRect b="41343"/>
          <a:stretch/>
        </p:blipFill>
        <p:spPr>
          <a:xfrm>
            <a:off x="1308159" y="5474773"/>
            <a:ext cx="2084313" cy="1384816"/>
          </a:xfrm>
          <a:prstGeom prst="rect">
            <a:avLst/>
          </a:prstGeom>
        </p:spPr>
      </p:pic>
      <p:pic>
        <p:nvPicPr>
          <p:cNvPr id="13" name="Picture 12"/>
          <p:cNvPicPr>
            <a:picLocks noChangeAspect="1"/>
          </p:cNvPicPr>
          <p:nvPr/>
        </p:nvPicPr>
        <p:blipFill rotWithShape="1">
          <a:blip r:embed="rId7">
            <a:extLst>
              <a:ext uri="{28A0092B-C50C-407E-A947-70E740481C1C}">
                <a14:useLocalDpi xmlns:a14="http://schemas.microsoft.com/office/drawing/2010/main" val="0"/>
              </a:ext>
            </a:extLst>
          </a:blip>
          <a:srcRect l="5884" b="25356"/>
          <a:stretch/>
        </p:blipFill>
        <p:spPr>
          <a:xfrm>
            <a:off x="-8626" y="5474775"/>
            <a:ext cx="1731364" cy="1384813"/>
          </a:xfrm>
          <a:prstGeom prst="rect">
            <a:avLst/>
          </a:prstGeom>
        </p:spPr>
      </p:pic>
      <p:pic>
        <p:nvPicPr>
          <p:cNvPr id="14" name="Picture 1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92770" y="3952483"/>
            <a:ext cx="1845171" cy="1305317"/>
          </a:xfrm>
          <a:prstGeom prst="rect">
            <a:avLst/>
          </a:prstGeom>
        </p:spPr>
      </p:pic>
      <p:sp>
        <p:nvSpPr>
          <p:cNvPr id="15" name="TextBox 14"/>
          <p:cNvSpPr txBox="1"/>
          <p:nvPr/>
        </p:nvSpPr>
        <p:spPr>
          <a:xfrm rot="955453">
            <a:off x="7680556" y="3348721"/>
            <a:ext cx="2337499" cy="646331"/>
          </a:xfrm>
          <a:prstGeom prst="rect">
            <a:avLst/>
          </a:prstGeom>
          <a:noFill/>
        </p:spPr>
        <p:txBody>
          <a:bodyPr wrap="none" rtlCol="0">
            <a:spAutoFit/>
          </a:bodyPr>
          <a:lstStyle/>
          <a:p>
            <a:r>
              <a:rPr lang="en-ZA" dirty="0" smtClean="0">
                <a:latin typeface="SketchFlow Print" pitchFamily="2" charset="0"/>
              </a:rPr>
              <a:t>And don’t forget</a:t>
            </a:r>
          </a:p>
          <a:p>
            <a:r>
              <a:rPr lang="en-ZA" dirty="0">
                <a:latin typeface="SketchFlow Print" pitchFamily="2" charset="0"/>
              </a:rPr>
              <a:t> </a:t>
            </a:r>
            <a:r>
              <a:rPr lang="en-ZA" dirty="0" smtClean="0">
                <a:latin typeface="SketchFlow Print" pitchFamily="2" charset="0"/>
              </a:rPr>
              <a:t>      to </a:t>
            </a:r>
            <a:r>
              <a:rPr lang="en-ZA" dirty="0" err="1" smtClean="0">
                <a:latin typeface="SketchFlow Print" pitchFamily="2" charset="0"/>
              </a:rPr>
              <a:t>poken</a:t>
            </a:r>
            <a:r>
              <a:rPr lang="en-ZA" dirty="0" smtClean="0">
                <a:latin typeface="SketchFlow Print" pitchFamily="2" charset="0"/>
              </a:rPr>
              <a:t> me</a:t>
            </a:r>
            <a:endParaRPr lang="en-ZA" dirty="0">
              <a:latin typeface="SketchFlow Print" pitchFamily="2" charset="0"/>
            </a:endParaRPr>
          </a:p>
        </p:txBody>
      </p:sp>
    </p:spTree>
    <p:extLst>
      <p:ext uri="{BB962C8B-B14F-4D97-AF65-F5344CB8AC3E}">
        <p14:creationId xmlns:p14="http://schemas.microsoft.com/office/powerpoint/2010/main" val="2482019681"/>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Resources</a:t>
            </a:r>
          </a:p>
        </p:txBody>
      </p:sp>
      <p:sp>
        <p:nvSpPr>
          <p:cNvPr id="3" name="Rectangle 2"/>
          <p:cNvSpPr/>
          <p:nvPr/>
        </p:nvSpPr>
        <p:spPr bwMode="auto">
          <a:xfrm>
            <a:off x="-3063243" y="138505"/>
            <a:ext cx="2854754" cy="553988"/>
          </a:xfrm>
          <a:prstGeom prst="rect">
            <a:avLst/>
          </a:prstGeom>
          <a:solidFill>
            <a:schemeClr val="accent3"/>
          </a:solidFill>
          <a:ln>
            <a:solidFill>
              <a:schemeClr val="tx1"/>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2" tIns="137155" rIns="91432" bIns="137155" numCol="1" rtlCol="0" anchor="ctr" anchorCtr="0" compatLnSpc="1">
            <a:prstTxWarp prst="textNoShape">
              <a:avLst/>
            </a:prstTxWarp>
            <a:spAutoFit/>
          </a:bodyPr>
          <a:lstStyle/>
          <a:p>
            <a:pPr algn="ctr" defTabSz="914061" fontAlgn="base">
              <a:spcBef>
                <a:spcPct val="0"/>
              </a:spcBef>
              <a:spcAft>
                <a:spcPct val="0"/>
              </a:spcAft>
            </a:pPr>
            <a:r>
              <a:rPr lang="en-US" dirty="0" smtClean="0">
                <a:gradFill>
                  <a:gsLst>
                    <a:gs pos="0">
                      <a:srgbClr val="FFFFFF"/>
                    </a:gs>
                    <a:gs pos="100000">
                      <a:srgbClr val="FFFFFF"/>
                    </a:gs>
                  </a:gsLst>
                  <a:lin ang="5400000" scaled="0"/>
                </a:gradFill>
              </a:rPr>
              <a:t>Required Slide</a:t>
            </a:r>
          </a:p>
        </p:txBody>
      </p:sp>
      <p:sp>
        <p:nvSpPr>
          <p:cNvPr id="4" name="Rounded Rectangle 3"/>
          <p:cNvSpPr/>
          <p:nvPr/>
        </p:nvSpPr>
        <p:spPr bwMode="white">
          <a:xfrm>
            <a:off x="507868" y="936855"/>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6" name="Rectangle 5"/>
          <p:cNvSpPr/>
          <p:nvPr/>
        </p:nvSpPr>
        <p:spPr bwMode="black">
          <a:xfrm>
            <a:off x="507869" y="2400371"/>
            <a:ext cx="5332611" cy="369330"/>
          </a:xfrm>
          <a:prstGeom prst="rect">
            <a:avLst/>
          </a:prstGeom>
        </p:spPr>
        <p:txBody>
          <a:bodyPr wrap="square" lIns="91436" tIns="45719" rIns="91436" bIns="45719">
            <a:spAutoFit/>
          </a:bodyPr>
          <a:lstStyle/>
          <a:p>
            <a:pPr algn="ctr"/>
            <a:r>
              <a:rPr lang="en-US" dirty="0" smtClean="0">
                <a:solidFill>
                  <a:srgbClr val="FFFFFF"/>
                </a:solidFill>
                <a:hlinkClick r:id="rId3"/>
              </a:rPr>
              <a:t>www.microsoft.com/teched</a:t>
            </a:r>
            <a:endParaRPr lang="en-US" sz="1600" dirty="0">
              <a:solidFill>
                <a:srgbClr val="FFFFFF"/>
              </a:solidFill>
            </a:endParaRPr>
          </a:p>
        </p:txBody>
      </p:sp>
      <p:sp>
        <p:nvSpPr>
          <p:cNvPr id="7" name="Rectangle 6"/>
          <p:cNvSpPr/>
          <p:nvPr/>
        </p:nvSpPr>
        <p:spPr>
          <a:xfrm>
            <a:off x="508324" y="2009776"/>
            <a:ext cx="5345308" cy="338555"/>
          </a:xfrm>
          <a:prstGeom prst="rect">
            <a:avLst/>
          </a:prstGeom>
        </p:spPr>
        <p:style>
          <a:lnRef idx="0">
            <a:schemeClr val="accent5"/>
          </a:lnRef>
          <a:fillRef idx="3">
            <a:schemeClr val="accent5"/>
          </a:fillRef>
          <a:effectRef idx="3">
            <a:schemeClr val="accent5"/>
          </a:effectRef>
          <a:fontRef idx="minor">
            <a:schemeClr val="lt1"/>
          </a:fontRef>
        </p:style>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Sessions On-Demand &amp; Community</a:t>
            </a:r>
          </a:p>
        </p:txBody>
      </p:sp>
      <p:pic>
        <p:nvPicPr>
          <p:cNvPr id="9" name="Picture 8" descr="TechEd_online.png"/>
          <p:cNvPicPr>
            <a:picLocks noChangeAspect="1"/>
          </p:cNvPicPr>
          <p:nvPr/>
        </p:nvPicPr>
        <p:blipFill>
          <a:blip r:embed="rId4" cstate="screen"/>
          <a:stretch>
            <a:fillRect/>
          </a:stretch>
        </p:blipFill>
        <p:spPr bwMode="black">
          <a:xfrm>
            <a:off x="2163671" y="995709"/>
            <a:ext cx="2201597" cy="983323"/>
          </a:xfrm>
          <a:prstGeom prst="rect">
            <a:avLst/>
          </a:prstGeom>
          <a:noFill/>
          <a:ln>
            <a:noFill/>
          </a:ln>
        </p:spPr>
      </p:pic>
      <p:sp>
        <p:nvSpPr>
          <p:cNvPr id="10" name="Rounded Rectangle 9"/>
          <p:cNvSpPr/>
          <p:nvPr/>
        </p:nvSpPr>
        <p:spPr bwMode="white">
          <a:xfrm>
            <a:off x="6335650" y="936855"/>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2" name="Rectangle 11"/>
          <p:cNvSpPr/>
          <p:nvPr/>
        </p:nvSpPr>
        <p:spPr bwMode="auto">
          <a:xfrm>
            <a:off x="6335650" y="2009776"/>
            <a:ext cx="5345308" cy="39052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3" name="Rectangle 12"/>
          <p:cNvSpPr/>
          <p:nvPr/>
        </p:nvSpPr>
        <p:spPr>
          <a:xfrm>
            <a:off x="6322953" y="2031097"/>
            <a:ext cx="5345308" cy="338555"/>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Microsoft Certification &amp; Training Resources</a:t>
            </a:r>
          </a:p>
        </p:txBody>
      </p:sp>
      <p:sp>
        <p:nvSpPr>
          <p:cNvPr id="15" name="Rounded Rectangle 14"/>
          <p:cNvSpPr/>
          <p:nvPr/>
        </p:nvSpPr>
        <p:spPr bwMode="white">
          <a:xfrm>
            <a:off x="507868" y="3119440"/>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7" name="Rectangle 16"/>
          <p:cNvSpPr/>
          <p:nvPr/>
        </p:nvSpPr>
        <p:spPr bwMode="auto">
          <a:xfrm>
            <a:off x="507868" y="4202115"/>
            <a:ext cx="5345308" cy="39052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18" name="Rectangle 17"/>
          <p:cNvSpPr/>
          <p:nvPr/>
        </p:nvSpPr>
        <p:spPr>
          <a:xfrm>
            <a:off x="495171" y="4223435"/>
            <a:ext cx="5345308" cy="338555"/>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Resources for IT Professionals</a:t>
            </a:r>
          </a:p>
        </p:txBody>
      </p:sp>
      <p:sp>
        <p:nvSpPr>
          <p:cNvPr id="20" name="Rounded Rectangle 19"/>
          <p:cNvSpPr/>
          <p:nvPr/>
        </p:nvSpPr>
        <p:spPr bwMode="white">
          <a:xfrm>
            <a:off x="6335650" y="3119440"/>
            <a:ext cx="5345308" cy="1863725"/>
          </a:xfrm>
          <a:prstGeom prst="roundRect">
            <a:avLst>
              <a:gd name="adj" fmla="val 6216"/>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2" name="Rectangle 21"/>
          <p:cNvSpPr/>
          <p:nvPr/>
        </p:nvSpPr>
        <p:spPr bwMode="auto">
          <a:xfrm>
            <a:off x="6335650" y="4202115"/>
            <a:ext cx="5345308" cy="390525"/>
          </a:xfrm>
          <a:prstGeom prst="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2" tIns="45716" rIns="91432" bIns="45716" numCol="1" rtlCol="0" anchor="ctr" anchorCtr="0" compatLnSpc="1">
            <a:prstTxWarp prst="textNoShape">
              <a:avLst/>
            </a:prstTxWarp>
          </a:bodyPr>
          <a:lstStyle/>
          <a:p>
            <a:pPr algn="ctr" defTabSz="914061" fontAlgn="base">
              <a:spcBef>
                <a:spcPct val="0"/>
              </a:spcBef>
              <a:spcAft>
                <a:spcPct val="0"/>
              </a:spcAft>
            </a:pPr>
            <a:endParaRPr lang="en-US" dirty="0">
              <a:gradFill>
                <a:gsLst>
                  <a:gs pos="0">
                    <a:srgbClr val="FFFFFF"/>
                  </a:gs>
                  <a:gs pos="100000">
                    <a:srgbClr val="FFFFFF"/>
                  </a:gs>
                </a:gsLst>
                <a:lin ang="5400000" scaled="0"/>
              </a:gradFill>
            </a:endParaRPr>
          </a:p>
        </p:txBody>
      </p:sp>
      <p:sp>
        <p:nvSpPr>
          <p:cNvPr id="23" name="Rectangle 22"/>
          <p:cNvSpPr/>
          <p:nvPr/>
        </p:nvSpPr>
        <p:spPr>
          <a:xfrm>
            <a:off x="6322953" y="4223435"/>
            <a:ext cx="5345308" cy="338555"/>
          </a:xfrm>
          <a:prstGeom prst="rect">
            <a:avLst/>
          </a:prstGeom>
        </p:spPr>
        <p:txBody>
          <a:bodyPr wrap="square" lIns="91436" tIns="45719" rIns="91436" bIns="45719">
            <a:spAutoFit/>
          </a:bodyPr>
          <a:lstStyle/>
          <a:p>
            <a:pPr marL="0" lvl="1" algn="ctr">
              <a:tabLst>
                <a:tab pos="1828724" algn="l"/>
              </a:tabLst>
            </a:pPr>
            <a:r>
              <a:rPr lang="en-US" sz="1600" dirty="0">
                <a:gradFill>
                  <a:gsLst>
                    <a:gs pos="0">
                      <a:srgbClr val="000000"/>
                    </a:gs>
                    <a:gs pos="86000">
                      <a:srgbClr val="000000"/>
                    </a:gs>
                  </a:gsLst>
                  <a:lin ang="0" scaled="0"/>
                </a:gradFill>
              </a:rPr>
              <a:t>Resources for Developers</a:t>
            </a:r>
          </a:p>
        </p:txBody>
      </p:sp>
      <p:sp>
        <p:nvSpPr>
          <p:cNvPr id="25" name="Rectangle 24"/>
          <p:cNvSpPr/>
          <p:nvPr/>
        </p:nvSpPr>
        <p:spPr bwMode="black">
          <a:xfrm>
            <a:off x="6322953" y="2409895"/>
            <a:ext cx="5358004" cy="369330"/>
          </a:xfrm>
          <a:prstGeom prst="rect">
            <a:avLst/>
          </a:prstGeom>
        </p:spPr>
        <p:txBody>
          <a:bodyPr wrap="square" lIns="91436" tIns="45719" rIns="91436" bIns="45719">
            <a:spAutoFit/>
          </a:bodyPr>
          <a:lstStyle/>
          <a:p>
            <a:pPr algn="ctr"/>
            <a:r>
              <a:rPr lang="en-US" dirty="0" smtClean="0">
                <a:solidFill>
                  <a:srgbClr val="FFFFFF"/>
                </a:solidFill>
                <a:hlinkClick r:id="rId5"/>
              </a:rPr>
              <a:t>www.microsoft.com/learning</a:t>
            </a:r>
            <a:r>
              <a:rPr lang="en-US" dirty="0" smtClean="0">
                <a:solidFill>
                  <a:srgbClr val="FFFFFF"/>
                </a:solidFill>
              </a:rPr>
              <a:t> </a:t>
            </a:r>
            <a:endParaRPr lang="en-US" sz="1600" dirty="0">
              <a:solidFill>
                <a:srgbClr val="FFFFFF"/>
              </a:solidFill>
            </a:endParaRPr>
          </a:p>
        </p:txBody>
      </p:sp>
      <p:sp>
        <p:nvSpPr>
          <p:cNvPr id="26" name="Rectangle 25"/>
          <p:cNvSpPr/>
          <p:nvPr/>
        </p:nvSpPr>
        <p:spPr bwMode="black">
          <a:xfrm>
            <a:off x="507867" y="4598443"/>
            <a:ext cx="5307218" cy="369330"/>
          </a:xfrm>
          <a:prstGeom prst="rect">
            <a:avLst/>
          </a:prstGeom>
        </p:spPr>
        <p:txBody>
          <a:bodyPr wrap="square" lIns="91436" tIns="45719" rIns="91436" bIns="45719">
            <a:spAutoFit/>
          </a:bodyPr>
          <a:lstStyle/>
          <a:p>
            <a:pPr algn="ctr">
              <a:spcBef>
                <a:spcPts val="600"/>
              </a:spcBef>
              <a:buSzPct val="120000"/>
              <a:tabLst>
                <a:tab pos="1828724" algn="l"/>
              </a:tabLst>
              <a:defRPr/>
            </a:pPr>
            <a:r>
              <a:rPr lang="en-US" dirty="0" smtClean="0">
                <a:solidFill>
                  <a:srgbClr val="FFFFFF"/>
                </a:solidFill>
                <a:hlinkClick r:id="rId6"/>
              </a:rPr>
              <a:t>http://microsoft.com/technet</a:t>
            </a:r>
            <a:r>
              <a:rPr lang="en-US" b="1" dirty="0" smtClean="0">
                <a:solidFill>
                  <a:srgbClr val="FFFFFF"/>
                </a:solidFill>
              </a:rPr>
              <a:t>  </a:t>
            </a:r>
            <a:endParaRPr lang="en-US" dirty="0" smtClean="0">
              <a:solidFill>
                <a:srgbClr val="FFFFFF"/>
              </a:solidFill>
            </a:endParaRPr>
          </a:p>
        </p:txBody>
      </p:sp>
      <p:sp>
        <p:nvSpPr>
          <p:cNvPr id="27" name="Rectangle 26"/>
          <p:cNvSpPr/>
          <p:nvPr/>
        </p:nvSpPr>
        <p:spPr bwMode="black">
          <a:xfrm>
            <a:off x="6335650" y="4598444"/>
            <a:ext cx="5345308" cy="369330"/>
          </a:xfrm>
          <a:prstGeom prst="rect">
            <a:avLst/>
          </a:prstGeom>
        </p:spPr>
        <p:txBody>
          <a:bodyPr wrap="square" lIns="91436" tIns="45719" rIns="91436" bIns="45719" anchor="ctr">
            <a:spAutoFit/>
          </a:bodyPr>
          <a:lstStyle/>
          <a:p>
            <a:pPr algn="ctr">
              <a:spcBef>
                <a:spcPts val="600"/>
              </a:spcBef>
              <a:tabLst>
                <a:tab pos="1828724" algn="l"/>
              </a:tabLst>
            </a:pPr>
            <a:r>
              <a:rPr lang="en-US" dirty="0" smtClean="0">
                <a:solidFill>
                  <a:srgbClr val="FFFFFF"/>
                </a:solidFill>
                <a:hlinkClick r:id="rId7"/>
              </a:rPr>
              <a:t>http://microsoft.com/msdn</a:t>
            </a:r>
            <a:r>
              <a:rPr lang="en-US" b="1" dirty="0" smtClean="0">
                <a:solidFill>
                  <a:srgbClr val="FFFFFF"/>
                </a:solidFill>
              </a:rPr>
              <a:t>  </a:t>
            </a:r>
            <a:endParaRPr lang="en-US" dirty="0" smtClean="0">
              <a:solidFill>
                <a:srgbClr val="FFFFFF"/>
              </a:solidFill>
            </a:endParaRPr>
          </a:p>
        </p:txBody>
      </p:sp>
      <p:pic>
        <p:nvPicPr>
          <p:cNvPr id="28" name="Picture 27" descr="TechNet.png"/>
          <p:cNvPicPr>
            <a:picLocks noChangeAspect="1"/>
          </p:cNvPicPr>
          <p:nvPr/>
        </p:nvPicPr>
        <p:blipFill>
          <a:blip r:embed="rId8" cstate="screen"/>
          <a:stretch>
            <a:fillRect/>
          </a:stretch>
        </p:blipFill>
        <p:spPr bwMode="black">
          <a:xfrm>
            <a:off x="507871" y="3151952"/>
            <a:ext cx="5332608" cy="1035987"/>
          </a:xfrm>
          <a:prstGeom prst="rect">
            <a:avLst/>
          </a:prstGeom>
          <a:ln>
            <a:noFill/>
          </a:ln>
          <a:effectLst>
            <a:outerShdw blurRad="190500" algn="tl" rotWithShape="0">
              <a:srgbClr val="000000">
                <a:alpha val="70000"/>
              </a:srgbClr>
            </a:outerShdw>
          </a:effectLst>
        </p:spPr>
        <p:style>
          <a:lnRef idx="1">
            <a:schemeClr val="accent5"/>
          </a:lnRef>
          <a:fillRef idx="3">
            <a:schemeClr val="accent5"/>
          </a:fillRef>
          <a:effectRef idx="2">
            <a:schemeClr val="accent5"/>
          </a:effectRef>
          <a:fontRef idx="minor">
            <a:schemeClr val="lt1"/>
          </a:fontRef>
        </p:style>
      </p:pic>
      <p:pic>
        <p:nvPicPr>
          <p:cNvPr id="29" name="Picture 28" descr="msdn_1inch_rgb.png"/>
          <p:cNvPicPr>
            <a:picLocks noChangeAspect="1"/>
          </p:cNvPicPr>
          <p:nvPr/>
        </p:nvPicPr>
        <p:blipFill>
          <a:blip r:embed="rId9" cstate="screen"/>
          <a:stretch>
            <a:fillRect/>
          </a:stretch>
        </p:blipFill>
        <p:spPr bwMode="black">
          <a:xfrm>
            <a:off x="8157237" y="3183256"/>
            <a:ext cx="1753035" cy="890003"/>
          </a:xfrm>
          <a:prstGeom prst="rect">
            <a:avLst/>
          </a:prstGeom>
          <a:noFill/>
          <a:ln>
            <a:noFill/>
          </a:ln>
        </p:spPr>
      </p:pic>
      <p:pic>
        <p:nvPicPr>
          <p:cNvPr id="32" name="Picture 31" descr="ms_Learning_w.eps"/>
          <p:cNvPicPr>
            <a:picLocks noChangeAspect="1"/>
          </p:cNvPicPr>
          <p:nvPr/>
        </p:nvPicPr>
        <p:blipFill>
          <a:blip r:embed="rId10" cstate="screen"/>
          <a:srcRect l="51467" r="43859"/>
          <a:stretch>
            <a:fillRect/>
          </a:stretch>
        </p:blipFill>
        <p:spPr bwMode="black">
          <a:xfrm>
            <a:off x="9369112" y="1158629"/>
            <a:ext cx="228700" cy="771335"/>
          </a:xfrm>
          <a:prstGeom prst="rect">
            <a:avLst/>
          </a:prstGeom>
          <a:noFill/>
          <a:ln>
            <a:noFill/>
          </a:ln>
        </p:spPr>
      </p:pic>
      <p:pic>
        <p:nvPicPr>
          <p:cNvPr id="33" name="Picture 2" descr="C:\Documents and Settings\Pennie\My Documents\ACERDATA (D)\Pennie's documents\MS Image\Boxshot_Logo\MICROSOFT\Microsoft Logo wht shadow.png"/>
          <p:cNvPicPr>
            <a:picLocks noChangeAspect="1" noChangeArrowheads="1"/>
          </p:cNvPicPr>
          <p:nvPr/>
        </p:nvPicPr>
        <p:blipFill>
          <a:blip r:embed="rId11" cstate="screen"/>
          <a:stretch>
            <a:fillRect/>
          </a:stretch>
        </p:blipFill>
        <p:spPr bwMode="black">
          <a:xfrm>
            <a:off x="7038642" y="1329901"/>
            <a:ext cx="2337342" cy="428793"/>
          </a:xfrm>
          <a:prstGeom prst="rect">
            <a:avLst/>
          </a:prstGeom>
          <a:noFill/>
          <a:ln>
            <a:noFill/>
          </a:ln>
        </p:spPr>
      </p:pic>
      <p:sp>
        <p:nvSpPr>
          <p:cNvPr id="34" name="TextBox 33"/>
          <p:cNvSpPr txBox="1"/>
          <p:nvPr/>
        </p:nvSpPr>
        <p:spPr bwMode="black">
          <a:xfrm>
            <a:off x="9587234" y="1328854"/>
            <a:ext cx="1612578" cy="430887"/>
          </a:xfrm>
          <a:prstGeom prst="rect">
            <a:avLst/>
          </a:prstGeom>
          <a:noFill/>
        </p:spPr>
        <p:txBody>
          <a:bodyPr wrap="square" lIns="0" tIns="0" rIns="0" bIns="0" rtlCol="0">
            <a:spAutoFit/>
          </a:bodyPr>
          <a:lstStyle/>
          <a:p>
            <a:r>
              <a:rPr lang="en-US" sz="2800" dirty="0">
                <a:gradFill>
                  <a:gsLst>
                    <a:gs pos="0">
                      <a:srgbClr val="FFFFFF"/>
                    </a:gs>
                    <a:gs pos="86000">
                      <a:srgbClr val="FFFFFF"/>
                    </a:gs>
                  </a:gsLst>
                  <a:lin ang="5400000" scaled="0"/>
                </a:gradFill>
                <a:latin typeface="Segoe" pitchFamily="34" charset="0"/>
              </a:rPr>
              <a:t>Learning</a:t>
            </a:r>
          </a:p>
        </p:txBody>
      </p:sp>
      <p:sp>
        <p:nvSpPr>
          <p:cNvPr id="5" name="Rectangle 4"/>
          <p:cNvSpPr/>
          <p:nvPr/>
        </p:nvSpPr>
        <p:spPr>
          <a:xfrm>
            <a:off x="322801" y="5674336"/>
            <a:ext cx="10984569" cy="1190069"/>
          </a:xfrm>
          <a:prstGeom prst="rect">
            <a:avLst/>
          </a:prstGeom>
        </p:spPr>
        <p:txBody>
          <a:bodyPr wrap="square" lIns="121899" tIns="60949" rIns="121899" bIns="60949">
            <a:spAutoFit/>
          </a:bodyPr>
          <a:lstStyle/>
          <a:p>
            <a:pPr lvl="0">
              <a:lnSpc>
                <a:spcPct val="90000"/>
              </a:lnSpc>
              <a:spcBef>
                <a:spcPct val="20000"/>
              </a:spcBef>
              <a:buSzPct val="100000"/>
            </a:pPr>
            <a:r>
              <a:rPr lang="en-US" sz="3500" i="1" dirty="0">
                <a:solidFill>
                  <a:srgbClr val="FFFFFF"/>
                </a:solidFill>
                <a:latin typeface="Calibri" pitchFamily="34" charset="0"/>
              </a:rPr>
              <a:t>SMS [ Your Name ] and the word “</a:t>
            </a:r>
            <a:r>
              <a:rPr lang="en-US" sz="3500" i="1">
                <a:solidFill>
                  <a:srgbClr val="FFFFFF"/>
                </a:solidFill>
                <a:latin typeface="Calibri" pitchFamily="34" charset="0"/>
              </a:rPr>
              <a:t>Dev” </a:t>
            </a:r>
            <a:r>
              <a:rPr lang="en-US" sz="3500" i="1" dirty="0">
                <a:solidFill>
                  <a:srgbClr val="FFFFFF"/>
                </a:solidFill>
                <a:latin typeface="Calibri" pitchFamily="34" charset="0"/>
              </a:rPr>
              <a:t>to 41491</a:t>
            </a:r>
          </a:p>
          <a:p>
            <a:pPr lvl="0">
              <a:lnSpc>
                <a:spcPct val="90000"/>
              </a:lnSpc>
              <a:spcBef>
                <a:spcPct val="20000"/>
              </a:spcBef>
              <a:buSzPct val="100000"/>
            </a:pPr>
            <a:endParaRPr lang="en-US" sz="3500" dirty="0">
              <a:solidFill>
                <a:srgbClr val="FFFFFF"/>
              </a:solidFill>
              <a:latin typeface="Calibri" pitchFamily="34" charset="0"/>
            </a:endParaRPr>
          </a:p>
        </p:txBody>
      </p:sp>
      <p:sp>
        <p:nvSpPr>
          <p:cNvPr id="11" name="TextBox 10"/>
          <p:cNvSpPr txBox="1"/>
          <p:nvPr/>
        </p:nvSpPr>
        <p:spPr>
          <a:xfrm>
            <a:off x="322800" y="5079630"/>
            <a:ext cx="5051050" cy="656591"/>
          </a:xfrm>
          <a:prstGeom prst="rect">
            <a:avLst/>
          </a:prstGeom>
          <a:noFill/>
        </p:spPr>
        <p:txBody>
          <a:bodyPr wrap="square" lIns="121899" tIns="60949" rIns="121899" bIns="60949" rtlCol="0">
            <a:spAutoFit/>
          </a:bodyPr>
          <a:lstStyle/>
          <a:p>
            <a:r>
              <a:rPr lang="en-US" sz="3500" dirty="0">
                <a:solidFill>
                  <a:srgbClr val="FFFFFF"/>
                </a:solidFill>
                <a:latin typeface="Calibri" pitchFamily="34" charset="0"/>
              </a:rPr>
              <a:t>Need more Information?</a:t>
            </a:r>
          </a:p>
        </p:txBody>
      </p:sp>
    </p:spTree>
    <p:extLst>
      <p:ext uri="{BB962C8B-B14F-4D97-AF65-F5344CB8AC3E}">
        <p14:creationId xmlns:p14="http://schemas.microsoft.com/office/powerpoint/2010/main" val="4192297070"/>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7202" y="1637414"/>
            <a:ext cx="8226609" cy="1148316"/>
          </a:xfrm>
        </p:spPr>
        <p:txBody>
          <a:bodyPr/>
          <a:lstStyle/>
          <a:p>
            <a:r>
              <a:rPr lang="en-ZA" sz="4400" dirty="0"/>
              <a:t>Using the MVVM Design Pattern with the Microsoft Visual Studio </a:t>
            </a:r>
            <a:r>
              <a:rPr lang="en-ZA" sz="4400"/>
              <a:t>2010 </a:t>
            </a:r>
            <a:r>
              <a:rPr lang="en-ZA" sz="4400" smtClean="0"/>
              <a:t>XAML </a:t>
            </a:r>
            <a:r>
              <a:rPr lang="en-ZA" sz="4400" dirty="0"/>
              <a:t>Designer</a:t>
            </a:r>
          </a:p>
        </p:txBody>
      </p:sp>
      <p:sp>
        <p:nvSpPr>
          <p:cNvPr id="10" name="Rectangle 9"/>
          <p:cNvSpPr/>
          <p:nvPr/>
        </p:nvSpPr>
        <p:spPr>
          <a:xfrm>
            <a:off x="844062" y="3048000"/>
            <a:ext cx="4441537" cy="369332"/>
          </a:xfrm>
          <a:prstGeom prst="rect">
            <a:avLst/>
          </a:prstGeom>
        </p:spPr>
        <p:txBody>
          <a:bodyPr wrap="none">
            <a:spAutoFit/>
          </a:bodyPr>
          <a:lstStyle/>
          <a:p>
            <a:r>
              <a:rPr lang="en-ZA" dirty="0" smtClean="0"/>
              <a:t>Developer </a:t>
            </a:r>
            <a:r>
              <a:rPr lang="en-ZA" dirty="0"/>
              <a:t>Tools, Languages, and Frameworks</a:t>
            </a:r>
          </a:p>
        </p:txBody>
      </p:sp>
      <p:sp>
        <p:nvSpPr>
          <p:cNvPr id="16" name="Rounded Rectangle 15"/>
          <p:cNvSpPr/>
          <p:nvPr/>
        </p:nvSpPr>
        <p:spPr bwMode="auto">
          <a:xfrm>
            <a:off x="1843798" y="3733800"/>
            <a:ext cx="749169" cy="298103"/>
          </a:xfrm>
          <a:prstGeom prst="roundRect">
            <a:avLst/>
          </a:prstGeom>
          <a:solidFill>
            <a:srgbClr val="800000"/>
          </a:soli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DTL</a:t>
            </a:r>
          </a:p>
        </p:txBody>
      </p:sp>
      <p:sp>
        <p:nvSpPr>
          <p:cNvPr id="17" name="Rounded Rectangle 16"/>
          <p:cNvSpPr/>
          <p:nvPr/>
        </p:nvSpPr>
        <p:spPr bwMode="auto">
          <a:xfrm>
            <a:off x="2630092" y="3733800"/>
            <a:ext cx="304800" cy="298103"/>
          </a:xfrm>
          <a:prstGeom prst="roundRect">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3</a:t>
            </a:r>
          </a:p>
        </p:txBody>
      </p:sp>
      <p:sp>
        <p:nvSpPr>
          <p:cNvPr id="18" name="Rounded Rectangle 17"/>
          <p:cNvSpPr/>
          <p:nvPr/>
        </p:nvSpPr>
        <p:spPr bwMode="auto">
          <a:xfrm>
            <a:off x="2972017" y="3733800"/>
            <a:ext cx="457200" cy="298103"/>
          </a:xfrm>
          <a:prstGeom prst="roundRect">
            <a:avLst/>
          </a:prstGeom>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p:spPr>
        <p:style>
          <a:lnRef idx="0">
            <a:schemeClr val="accent3"/>
          </a:lnRef>
          <a:fillRef idx="3">
            <a:schemeClr val="accent3"/>
          </a:fillRef>
          <a:effectRef idx="3">
            <a:schemeClr val="accent3"/>
          </a:effectRef>
          <a:fontRef idx="minor">
            <a:schemeClr val="lt1"/>
          </a:fontRef>
        </p:style>
        <p:txBody>
          <a:bodyPr vert="horz" wrap="square" lIns="72000" tIns="45718" rIns="72000" bIns="45718" numCol="1" rtlCol="0" anchor="ctr" anchorCtr="0" compatLnSpc="1">
            <a:prstTxWarp prst="textNoShape">
              <a:avLst/>
            </a:prstTxWarp>
          </a:bodyPr>
          <a:lstStyle/>
          <a:p>
            <a:pPr algn="ctr" defTabSz="914099"/>
            <a:r>
              <a:rPr lang="en-ZA" sz="2000" dirty="0" smtClean="0">
                <a:solidFill>
                  <a:srgbClr val="FFFFFF"/>
                </a:solidFill>
                <a:latin typeface="Calibri" pitchFamily="34" charset="0"/>
              </a:rPr>
              <a:t>23</a:t>
            </a:r>
          </a:p>
        </p:txBody>
      </p:sp>
      <p:sp>
        <p:nvSpPr>
          <p:cNvPr id="19" name="Rectangle 18"/>
          <p:cNvSpPr/>
          <p:nvPr/>
        </p:nvSpPr>
        <p:spPr>
          <a:xfrm>
            <a:off x="2748683" y="4346749"/>
            <a:ext cx="1070934" cy="369332"/>
          </a:xfrm>
          <a:prstGeom prst="rect">
            <a:avLst/>
          </a:prstGeom>
        </p:spPr>
        <p:txBody>
          <a:bodyPr wrap="none">
            <a:spAutoFit/>
          </a:bodyPr>
          <a:lstStyle/>
          <a:p>
            <a:r>
              <a:rPr lang="en-ZA" dirty="0" smtClean="0"/>
              <a:t>Level 300</a:t>
            </a:r>
            <a:endParaRPr lang="en-ZA" dirty="0"/>
          </a:p>
        </p:txBody>
      </p:sp>
      <p:cxnSp>
        <p:nvCxnSpPr>
          <p:cNvPr id="20" name="Straight Arrow Connector 19"/>
          <p:cNvCxnSpPr/>
          <p:nvPr/>
        </p:nvCxnSpPr>
        <p:spPr>
          <a:xfrm>
            <a:off x="1907167" y="3417332"/>
            <a:ext cx="312250" cy="250314"/>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flipH="1" flipV="1">
            <a:off x="2934893" y="4118150"/>
            <a:ext cx="265724" cy="260865"/>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435525"/>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127932" y="3947161"/>
            <a:ext cx="5332611" cy="2105025"/>
          </a:xfrm>
          <a:prstGeom prst="rect">
            <a:avLst/>
          </a:prstGeom>
          <a:solidFill>
            <a:srgbClr val="FFFFFF">
              <a:alpha val="10196"/>
            </a:srgbClr>
          </a:solidFill>
          <a:ln>
            <a:solidFill>
              <a:schemeClr val="accent2"/>
            </a:solidFill>
            <a:headEnd type="none" w="med" len="med"/>
            <a:tailEnd type="none" w="med" len="med"/>
          </a:ln>
          <a:effectLst/>
          <a:scene3d>
            <a:camera prst="orthographicFront" fov="0">
              <a:rot lat="0" lon="0" rev="0"/>
            </a:camera>
            <a:lightRig rig="soft" dir="tl">
              <a:rot lat="0" lon="0" rev="20000000"/>
            </a:lightRig>
          </a:scene3d>
          <a:sp3d prstMaterial="matte"/>
        </p:spPr>
        <p:style>
          <a:lnRef idx="0">
            <a:schemeClr val="accent2"/>
          </a:lnRef>
          <a:fillRef idx="3">
            <a:schemeClr val="accent2"/>
          </a:fillRef>
          <a:effectRef idx="3">
            <a:schemeClr val="accent2"/>
          </a:effectRef>
          <a:fontRef idx="minor">
            <a:schemeClr val="lt1"/>
          </a:fontRef>
        </p:style>
        <p:txBody>
          <a:bodyPr vert="horz" wrap="square" lIns="91432" tIns="137155" rIns="91432" bIns="137155" numCol="1" rtlCol="0" anchor="t" anchorCtr="0" compatLnSpc="1">
            <a:prstTxWarp prst="textNoShape">
              <a:avLst/>
            </a:prstTxWarp>
            <a:noAutofit/>
          </a:bodyPr>
          <a:lstStyle/>
          <a:p>
            <a:pPr marL="460355" indent="-460355">
              <a:lnSpc>
                <a:spcPct val="90000"/>
              </a:lnSpc>
              <a:spcBef>
                <a:spcPct val="20000"/>
              </a:spcBef>
              <a:buSzPct val="100000"/>
            </a:pPr>
            <a:endParaRPr lang="en-US" dirty="0">
              <a:gradFill>
                <a:gsLst>
                  <a:gs pos="0">
                    <a:srgbClr val="FFFFFF"/>
                  </a:gs>
                  <a:gs pos="86000">
                    <a:srgbClr val="FFFFFF"/>
                  </a:gs>
                </a:gsLst>
                <a:lin ang="0" scaled="0"/>
              </a:gradFill>
            </a:endParaRPr>
          </a:p>
        </p:txBody>
      </p:sp>
      <p:sp>
        <p:nvSpPr>
          <p:cNvPr id="11" name="Rounded Rectangle 10"/>
          <p:cNvSpPr/>
          <p:nvPr/>
        </p:nvSpPr>
        <p:spPr bwMode="blackGray">
          <a:xfrm>
            <a:off x="522437" y="3843109"/>
            <a:ext cx="4682243" cy="2341791"/>
          </a:xfrm>
          <a:prstGeom prst="roundRect">
            <a:avLst/>
          </a:prstGeom>
          <a:noFill/>
          <a:ln w="9525">
            <a:noFill/>
            <a:miter lim="800000"/>
            <a:headEnd/>
            <a:tailEnd/>
          </a:ln>
          <a:scene3d>
            <a:camera prst="orthographicFront"/>
            <a:lightRig rig="contrasting" dir="t">
              <a:rot lat="0" lon="0" rev="7800000"/>
            </a:lightRig>
          </a:scene3d>
          <a:sp3d prstMaterial="metal">
            <a:bevelB w="0" h="0"/>
          </a:sp3d>
        </p:spPr>
        <p:txBody>
          <a:bodyPr lIns="91436" tIns="45719" rIns="91436" bIns="45719" anchor="ctr" anchorCtr="0"/>
          <a:lstStyle/>
          <a:p>
            <a:pPr defTabSz="914061" fontAlgn="base">
              <a:spcBef>
                <a:spcPct val="0"/>
              </a:spcBef>
              <a:spcAft>
                <a:spcPct val="0"/>
              </a:spcAft>
              <a:defRPr/>
            </a:pPr>
            <a:r>
              <a:rPr lang="en-US" sz="3200" dirty="0">
                <a:gradFill>
                  <a:gsLst>
                    <a:gs pos="0">
                      <a:srgbClr val="FFFFFF"/>
                    </a:gs>
                    <a:gs pos="86000">
                      <a:srgbClr val="FFFFFF"/>
                    </a:gs>
                  </a:gsLst>
                  <a:lin ang="5400000" scaled="0"/>
                </a:gradFill>
                <a:latin typeface="Segoe" pitchFamily="34" charset="0"/>
              </a:rPr>
              <a:t>Complete an evaluation via CommNet and Tag to win amazing prizes!</a:t>
            </a:r>
          </a:p>
        </p:txBody>
      </p:sp>
      <p:pic>
        <p:nvPicPr>
          <p:cNvPr id="1026" name="Picture 2" descr="\\eventsql\dvd\Online_ART\DVD_Art_Sept-2-2010\BoxShots\Xbox 360\Xbox 360 S Retail Packaging\Xbox 360 4 GB Matte Black Matte Black Console Group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435" y="502972"/>
            <a:ext cx="3806700" cy="270223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27973" y="327719"/>
            <a:ext cx="6365830" cy="6367488"/>
          </a:xfrm>
          <a:prstGeom prst="rect">
            <a:avLst/>
          </a:prstGeom>
        </p:spPr>
      </p:pic>
    </p:spTree>
    <p:extLst>
      <p:ext uri="{BB962C8B-B14F-4D97-AF65-F5344CB8AC3E}">
        <p14:creationId xmlns:p14="http://schemas.microsoft.com/office/powerpoint/2010/main" val="12571612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64" presetClass="path" presetSubtype="0" decel="50000" fill="hold" grpId="1" nodeType="withEffect">
                                  <p:stCondLst>
                                    <p:cond delay="0"/>
                                  </p:stCondLst>
                                  <p:childTnLst>
                                    <p:animMotion origin="layout" path="M -0.61701 -0.00671 L -4.16667E-6 3.12139E-6 " pathEditMode="relative" rAng="0" ptsTypes="AA">
                                      <p:cBhvr>
                                        <p:cTn id="9" dur="1000" fill="hold"/>
                                        <p:tgtEl>
                                          <p:spTgt spid="11"/>
                                        </p:tgtEl>
                                        <p:attrNameLst>
                                          <p:attrName>ppt_x</p:attrName>
                                          <p:attrName>ppt_y</p:attrName>
                                        </p:attrNameLst>
                                      </p:cBhvr>
                                      <p:rCtr x="30900" y="300"/>
                                    </p:animMotion>
                                  </p:childTnLst>
                                </p:cTn>
                              </p:par>
                              <p:par>
                                <p:cTn id="10" presetID="22" presetClass="entr" presetSubtype="8"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1" grpId="0"/>
      <p:bldP spid="11"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blackWhite">
          <a:xfrm>
            <a:off x="531812" y="5638800"/>
            <a:ext cx="11173090" cy="697608"/>
          </a:xfrm>
          <a:prstGeom prst="rect">
            <a:avLst/>
          </a:prstGeom>
          <a:noFill/>
          <a:ln w="12700">
            <a:noFill/>
            <a:miter lim="800000"/>
            <a:headEnd type="none" w="sm" len="sm"/>
            <a:tailEnd type="none" w="sm" len="sm"/>
          </a:ln>
          <a:effectLst/>
        </p:spPr>
        <p:txBody>
          <a:bodyPr vert="horz" wrap="square" lIns="121879" tIns="60940" rIns="121879" bIns="60940" numCol="1" anchor="t" anchorCtr="0" compatLnSpc="1">
            <a:prstTxWarp prst="textNoShape">
              <a:avLst/>
            </a:prstTxWarp>
            <a:spAutoFit/>
          </a:bodyPr>
          <a:lstStyle/>
          <a:p>
            <a:pPr algn="ctr" defTabSz="1218585" eaLnBrk="0" hangingPunct="0"/>
            <a:r>
              <a:rPr lang="en-US" sz="900" dirty="0">
                <a:latin typeface="Calibri" pitchFamily="34" charset="0"/>
                <a:cs typeface="Arial" charset="0"/>
              </a:rPr>
              <a:t>© 2008 Microsoft Corporation. All rights reserved. Microsoft, Windows, Windows Vista and other product names are or may be registered trademarks and/or trademarks in the U.S. and/or other countries.</a:t>
            </a:r>
          </a:p>
          <a:p>
            <a:pPr algn="ctr" defTabSz="1218585" eaLnBrk="0" hangingPunct="0"/>
            <a:r>
              <a:rPr lang="en-US" sz="900" dirty="0">
                <a:latin typeface="Calibr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4" name="Picture 2" descr="Microsoft logo and tagline"/>
          <p:cNvPicPr>
            <a:picLocks noChangeAspect="1" noChangeArrowheads="1"/>
          </p:cNvPicPr>
          <p:nvPr/>
        </p:nvPicPr>
        <p:blipFill>
          <a:blip r:embed="rId3"/>
          <a:srcRect r="25835" b="36765"/>
          <a:stretch>
            <a:fillRect/>
          </a:stretch>
        </p:blipFill>
        <p:spPr bwMode="black">
          <a:xfrm>
            <a:off x="2948193" y="2621577"/>
            <a:ext cx="6360161" cy="1169927"/>
          </a:xfrm>
          <a:prstGeom prst="rect">
            <a:avLst/>
          </a:prstGeom>
          <a:noFill/>
          <a:ln>
            <a:noFill/>
          </a:ln>
        </p:spPr>
      </p:pic>
    </p:spTree>
    <p:extLst>
      <p:ext uri="{BB962C8B-B14F-4D97-AF65-F5344CB8AC3E}">
        <p14:creationId xmlns:p14="http://schemas.microsoft.com/office/powerpoint/2010/main" val="3853736513"/>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15938" y="228600"/>
            <a:ext cx="11213691" cy="941796"/>
          </a:xfrm>
        </p:spPr>
        <p:txBody>
          <a:bodyPr/>
          <a:lstStyle/>
          <a:p>
            <a:r>
              <a:rPr lang="en-ZA" dirty="0" smtClean="0"/>
              <a:t>Rudi </a:t>
            </a:r>
            <a:r>
              <a:rPr lang="en-ZA" dirty="0" err="1" smtClean="0"/>
              <a:t>Grobler</a:t>
            </a:r>
            <a:r>
              <a:rPr lang="en-ZA" dirty="0" smtClean="0"/>
              <a:t/>
            </a:r>
            <a:br>
              <a:rPr lang="en-ZA" dirty="0" smtClean="0"/>
            </a:br>
            <a:r>
              <a:rPr lang="en-ZA" sz="2000" dirty="0" err="1" smtClean="0">
                <a:solidFill>
                  <a:schemeClr val="accent1"/>
                </a:solidFill>
              </a:rPr>
              <a:t>Barone</a:t>
            </a:r>
            <a:r>
              <a:rPr lang="en-ZA" sz="2000" dirty="0" smtClean="0">
                <a:solidFill>
                  <a:schemeClr val="accent1"/>
                </a:solidFill>
              </a:rPr>
              <a:t>, Budge &amp; Dominick</a:t>
            </a:r>
            <a:endParaRPr lang="en-ZA" dirty="0"/>
          </a:p>
        </p:txBody>
      </p:sp>
      <p:sp>
        <p:nvSpPr>
          <p:cNvPr id="6" name="Rectangle 5"/>
          <p:cNvSpPr/>
          <p:nvPr/>
        </p:nvSpPr>
        <p:spPr>
          <a:xfrm>
            <a:off x="557795" y="3962400"/>
            <a:ext cx="11175417" cy="2446824"/>
          </a:xfrm>
          <a:prstGeom prst="rect">
            <a:avLst/>
          </a:prstGeom>
        </p:spPr>
        <p:txBody>
          <a:bodyPr wrap="square">
            <a:spAutoFit/>
          </a:bodyPr>
          <a:lstStyle/>
          <a:p>
            <a:r>
              <a:rPr lang="en-ZA" sz="1400" b="1" dirty="0"/>
              <a:t>DTL323</a:t>
            </a:r>
            <a:r>
              <a:rPr lang="en-ZA" sz="1400" dirty="0"/>
              <a:t> - Using the MVVM Design Pattern with the Microsoft Visual Studio 2010 XAML Designer</a:t>
            </a:r>
          </a:p>
          <a:p>
            <a:r>
              <a:rPr lang="en-ZA" sz="1400" dirty="0"/>
              <a:t>Mon, 18 Oct 2010 (10:45 - 11:45) | Breakout Session | Sessions Room C3 | Level: 300 - Advanced</a:t>
            </a:r>
          </a:p>
          <a:p>
            <a:endParaRPr lang="en-ZA" sz="900" b="1" dirty="0" smtClean="0"/>
          </a:p>
          <a:p>
            <a:r>
              <a:rPr lang="en-ZA" sz="1400" b="1" dirty="0" smtClean="0"/>
              <a:t>WTB312</a:t>
            </a:r>
            <a:r>
              <a:rPr lang="en-ZA" sz="1400" dirty="0" smtClean="0"/>
              <a:t> </a:t>
            </a:r>
            <a:r>
              <a:rPr lang="en-ZA" sz="1400" dirty="0"/>
              <a:t>- Powering Rich Internet Applications: Windows Server </a:t>
            </a:r>
            <a:r>
              <a:rPr lang="en-ZA" sz="1400" dirty="0" err="1"/>
              <a:t>AppFabric</a:t>
            </a:r>
            <a:r>
              <a:rPr lang="en-ZA" sz="1400" dirty="0"/>
              <a:t>, Web Services, and Microsoft Silverlight</a:t>
            </a:r>
          </a:p>
          <a:p>
            <a:r>
              <a:rPr lang="en-ZA" sz="1400" dirty="0"/>
              <a:t>Tue, 19 Oct 2010 (14:30 - 15:30) | White Board | Session Room D2 | Level: 300 - Advanced</a:t>
            </a:r>
          </a:p>
          <a:p>
            <a:endParaRPr lang="en-ZA" sz="900" b="1" dirty="0" smtClean="0"/>
          </a:p>
          <a:p>
            <a:r>
              <a:rPr lang="en-ZA" sz="1400" b="1" dirty="0" smtClean="0"/>
              <a:t>WUX310</a:t>
            </a:r>
            <a:r>
              <a:rPr lang="en-ZA" sz="1400" dirty="0" smtClean="0"/>
              <a:t> </a:t>
            </a:r>
            <a:r>
              <a:rPr lang="en-ZA" sz="1400" dirty="0"/>
              <a:t>- Securing Microsoft Silverlight</a:t>
            </a:r>
          </a:p>
          <a:p>
            <a:r>
              <a:rPr lang="en-ZA" sz="1400" dirty="0"/>
              <a:t>Tue, 19 Oct 2010 (17:15 - 18:15) | Breakout Session | Session Room A3 | Level: 300 - Advanced</a:t>
            </a:r>
          </a:p>
          <a:p>
            <a:endParaRPr lang="en-ZA" sz="900" b="1" dirty="0" smtClean="0"/>
          </a:p>
          <a:p>
            <a:r>
              <a:rPr lang="en-ZA" sz="1400" b="1" dirty="0" smtClean="0"/>
              <a:t>WUX407</a:t>
            </a:r>
            <a:r>
              <a:rPr lang="en-ZA" sz="1400" dirty="0" smtClean="0"/>
              <a:t> </a:t>
            </a:r>
            <a:r>
              <a:rPr lang="en-ZA" sz="1400" dirty="0"/>
              <a:t>- Best Practices: Building a Real-World Microsoft Silverlight Line-of-Business Application</a:t>
            </a:r>
          </a:p>
          <a:p>
            <a:r>
              <a:rPr lang="en-ZA" sz="1400" dirty="0"/>
              <a:t>Wed, 20 Oct 2010 (08:30 - 09:30) | Breakout Session | Session Room D4 | Level: 400 - Expert</a:t>
            </a:r>
          </a:p>
          <a:p>
            <a:r>
              <a:rPr lang="en-ZA" sz="1400" dirty="0"/>
              <a:t>	</a:t>
            </a:r>
          </a:p>
        </p:txBody>
      </p:sp>
      <p:sp>
        <p:nvSpPr>
          <p:cNvPr id="10" name="Content Placeholder 2"/>
          <p:cNvSpPr txBox="1">
            <a:spLocks/>
          </p:cNvSpPr>
          <p:nvPr/>
        </p:nvSpPr>
        <p:spPr>
          <a:xfrm>
            <a:off x="1979612" y="1143000"/>
            <a:ext cx="6019800" cy="4876800"/>
          </a:xfrm>
          <a:prstGeom prst="rect">
            <a:avLst/>
          </a:prstGeom>
        </p:spPr>
        <p:txBody>
          <a:bodyPr vert="horz" wrap="square" lIns="0" tIns="0" rIns="0" bIns="0" rtlCol="0" anchor="t">
            <a:normAutofit/>
          </a:bodyPr>
          <a:lstStyle/>
          <a:p>
            <a:pPr marL="0" marR="0" lvl="0" indent="0" algn="ctr" defTabSz="914363" rtl="0" eaLnBrk="1" fontAlgn="auto" latinLnBrk="0" hangingPunct="1">
              <a:lnSpc>
                <a:spcPct val="100000"/>
              </a:lnSpc>
              <a:spcBef>
                <a:spcPts val="0"/>
              </a:spcBef>
              <a:spcAft>
                <a:spcPts val="0"/>
              </a:spcAft>
              <a:buClrTx/>
              <a:buSzPct val="100000"/>
              <a:buFontTx/>
              <a:buNone/>
              <a:tabLst/>
              <a:defRPr/>
            </a:pPr>
            <a:endParaRPr kumimoji="0" lang="en-US"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Blog</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effectLst/>
                <a:uLnTx/>
                <a:uFillTx/>
                <a:latin typeface="+mj-lt"/>
                <a:ea typeface="+mn-ea"/>
                <a:cs typeface="+mn-cs"/>
              </a:rPr>
              <a:t>http://www.rudigrobler.net</a:t>
            </a:r>
          </a:p>
          <a:p>
            <a:pPr marL="0" marR="0" lvl="0" indent="0" algn="l" defTabSz="914363" rtl="0" eaLnBrk="1" fontAlgn="auto" latinLnBrk="0" hangingPunct="1">
              <a:lnSpc>
                <a:spcPct val="100000"/>
              </a:lnSpc>
              <a:spcBef>
                <a:spcPts val="0"/>
              </a:spcBef>
              <a:spcAft>
                <a:spcPts val="0"/>
              </a:spcAft>
              <a:buClrTx/>
              <a:buSzPct val="100000"/>
              <a:buFontTx/>
              <a:buNone/>
              <a:tabLst/>
              <a:defRPr/>
            </a:pPr>
            <a:endParaRPr kumimoji="0" lang="en-US" sz="1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endParaRP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n-ea"/>
                <a:cs typeface="+mn-cs"/>
              </a:rPr>
              <a:t>Twitter</a:t>
            </a:r>
          </a:p>
          <a:p>
            <a:pPr marL="0" marR="0" lvl="0" indent="0" algn="l" defTabSz="914363" rtl="0" eaLnBrk="1" fontAlgn="auto" latinLnBrk="0" hangingPunct="1">
              <a:lnSpc>
                <a:spcPct val="100000"/>
              </a:lnSpc>
              <a:spcBef>
                <a:spcPts val="0"/>
              </a:spcBef>
              <a:spcAft>
                <a:spcPts val="0"/>
              </a:spcAft>
              <a:buClrTx/>
              <a:buSzPct val="100000"/>
              <a:buFontTx/>
              <a:buNone/>
              <a:tabLst/>
              <a:defRPr/>
            </a:pPr>
            <a:r>
              <a:rPr kumimoji="0" lang="en-US" sz="3200" b="0" i="0" u="none" strike="noStrike" kern="1200" cap="none" spc="0" normalizeH="0" baseline="0" noProof="0" dirty="0" smtClean="0">
                <a:ln>
                  <a:noFill/>
                </a:ln>
                <a:effectLst/>
                <a:uLnTx/>
                <a:uFillTx/>
                <a:latin typeface="+mj-lt"/>
                <a:ea typeface="+mn-ea"/>
                <a:cs typeface="+mn-cs"/>
              </a:rPr>
              <a:t>@</a:t>
            </a:r>
            <a:r>
              <a:rPr kumimoji="0" lang="en-US" sz="3200" b="0" i="0" u="none" strike="noStrike" kern="1200" cap="none" spc="0" normalizeH="0" baseline="0" noProof="0" dirty="0" err="1" smtClean="0">
                <a:ln>
                  <a:noFill/>
                </a:ln>
                <a:effectLst/>
                <a:uLnTx/>
                <a:uFillTx/>
                <a:latin typeface="+mj-lt"/>
                <a:ea typeface="+mn-ea"/>
                <a:cs typeface="+mn-cs"/>
              </a:rPr>
              <a:t>rudigrobler</a:t>
            </a:r>
            <a:r>
              <a:rPr kumimoji="0" lang="en-US" sz="32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t/>
            </a:r>
            <a:br>
              <a:rPr kumimoji="0" lang="en-US" sz="3200" b="0" i="0" u="none" strike="noStrike" kern="1200" cap="none" spc="0" normalizeH="0" baseline="0" noProof="0" dirty="0" smtClean="0">
                <a:ln>
                  <a:noFill/>
                </a:ln>
                <a:gradFill>
                  <a:gsLst>
                    <a:gs pos="0">
                      <a:schemeClr val="accent4"/>
                    </a:gs>
                    <a:gs pos="86000">
                      <a:schemeClr val="accent4"/>
                    </a:gs>
                  </a:gsLst>
                  <a:lin ang="5400000" scaled="0"/>
                </a:gradFill>
                <a:effectLst/>
                <a:uLnTx/>
                <a:uFillTx/>
                <a:latin typeface="+mj-lt"/>
                <a:ea typeface="+mn-ea"/>
                <a:cs typeface="+mn-cs"/>
              </a:rPr>
            </a:br>
            <a:endParaRPr kumimoji="0" lang="en-US" sz="3200" b="0" i="0" u="none" strike="noStrike" kern="1200" cap="none" spc="0" normalizeH="0" baseline="0" noProof="0" dirty="0">
              <a:ln>
                <a:noFill/>
              </a:ln>
              <a:solidFill>
                <a:schemeClr val="bg1"/>
              </a:solidFill>
              <a:effectLst/>
              <a:uLnTx/>
              <a:uFillTx/>
              <a:latin typeface="+mj-lt"/>
              <a:ea typeface="+mn-ea"/>
              <a:cs typeface="+mn-cs"/>
            </a:endParaRPr>
          </a:p>
        </p:txBody>
      </p:sp>
      <p:pic>
        <p:nvPicPr>
          <p:cNvPr id="11" name="Picture 2" descr="http://bresgun.files.wordpress.com/2009/07/twitter.png?w=256&amp;h=256"/>
          <p:cNvPicPr>
            <a:picLocks noChangeAspect="1" noChangeArrowheads="1"/>
          </p:cNvPicPr>
          <p:nvPr/>
        </p:nvPicPr>
        <p:blipFill>
          <a:blip r:embed="rId3" cstate="print"/>
          <a:srcRect/>
          <a:stretch>
            <a:fillRect/>
          </a:stretch>
        </p:blipFill>
        <p:spPr bwMode="auto">
          <a:xfrm>
            <a:off x="702468" y="2794104"/>
            <a:ext cx="787296" cy="787296"/>
          </a:xfrm>
          <a:prstGeom prst="rect">
            <a:avLst/>
          </a:prstGeom>
          <a:noFill/>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3620" y="1433562"/>
            <a:ext cx="1004992" cy="1004992"/>
          </a:xfrm>
          <a:prstGeom prst="rect">
            <a:avLst/>
          </a:prstGeom>
        </p:spPr>
      </p:pic>
      <p:pic>
        <p:nvPicPr>
          <p:cNvPr id="1026" name="Picture 2" descr="http://mvp.aca-computers.nl/pic/Microsoft_MVP_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670686" y="230554"/>
            <a:ext cx="1290865" cy="2024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7402660"/>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a:t>
            </a:r>
            <a:endParaRPr lang="en-US" dirty="0"/>
          </a:p>
        </p:txBody>
      </p:sp>
      <p:sp>
        <p:nvSpPr>
          <p:cNvPr id="3" name="Rectangle 2"/>
          <p:cNvSpPr/>
          <p:nvPr/>
        </p:nvSpPr>
        <p:spPr bwMode="auto">
          <a:xfrm>
            <a:off x="3259802" y="5000625"/>
            <a:ext cx="6614091" cy="92868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charset="0"/>
                <a:ea typeface="ＭＳ Ｐゴシック" pitchFamily="-96" charset="-128"/>
              </a:rPr>
              <a:t>Model</a:t>
            </a:r>
            <a:r>
              <a:rPr kumimoji="0" lang="en-US" sz="2400" b="0" i="0" u="none" strike="noStrike" cap="none" normalizeH="0" dirty="0" smtClean="0">
                <a:ln>
                  <a:noFill/>
                </a:ln>
                <a:solidFill>
                  <a:schemeClr val="bg1"/>
                </a:solidFill>
                <a:effectLst/>
                <a:latin typeface="Arial" charset="0"/>
                <a:ea typeface="ＭＳ Ｐゴシック" pitchFamily="-96" charset="-128"/>
              </a:rPr>
              <a:t> (POCO/DTO/Entity)</a:t>
            </a:r>
            <a:endParaRPr kumimoji="0" lang="en-US" sz="2400" b="0" i="0" u="none" strike="noStrike" cap="none" normalizeH="0" baseline="0" dirty="0" smtClean="0">
              <a:ln>
                <a:noFill/>
              </a:ln>
              <a:solidFill>
                <a:schemeClr val="bg1"/>
              </a:solidFill>
              <a:effectLst/>
              <a:latin typeface="Arial" charset="0"/>
              <a:ea typeface="ＭＳ Ｐゴシック" pitchFamily="-96" charset="-128"/>
            </a:endParaRPr>
          </a:p>
        </p:txBody>
      </p:sp>
      <p:sp>
        <p:nvSpPr>
          <p:cNvPr id="4" name="Rectangle 3"/>
          <p:cNvSpPr/>
          <p:nvPr/>
        </p:nvSpPr>
        <p:spPr bwMode="auto">
          <a:xfrm>
            <a:off x="3259802" y="3214687"/>
            <a:ext cx="6614091" cy="92868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err="1" smtClean="0">
                <a:latin typeface="Arial" charset="0"/>
                <a:ea typeface="ＭＳ Ｐゴシック" pitchFamily="-96" charset="-128"/>
              </a:rPr>
              <a:t>ViewModel</a:t>
            </a:r>
            <a:endParaRPr kumimoji="0" lang="en-US" sz="2400"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5" name="Rectangle 4"/>
          <p:cNvSpPr/>
          <p:nvPr/>
        </p:nvSpPr>
        <p:spPr bwMode="auto">
          <a:xfrm>
            <a:off x="3259802" y="1428750"/>
            <a:ext cx="6614091" cy="92868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latin typeface="Arial" charset="0"/>
                <a:ea typeface="ＭＳ Ｐゴシック" pitchFamily="-96" charset="-128"/>
              </a:rPr>
              <a:t>View</a:t>
            </a:r>
            <a:endParaRPr kumimoji="0" lang="en-US" sz="2400"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6" name="Down Arrow 5"/>
          <p:cNvSpPr/>
          <p:nvPr/>
        </p:nvSpPr>
        <p:spPr bwMode="auto">
          <a:xfrm>
            <a:off x="3921211" y="2500312"/>
            <a:ext cx="377948" cy="642938"/>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
        <p:nvSpPr>
          <p:cNvPr id="7" name="TextBox 6"/>
          <p:cNvSpPr txBox="1"/>
          <p:nvPr/>
        </p:nvSpPr>
        <p:spPr>
          <a:xfrm>
            <a:off x="2220445" y="2643187"/>
            <a:ext cx="1359668" cy="400110"/>
          </a:xfrm>
          <a:prstGeom prst="rect">
            <a:avLst/>
          </a:prstGeom>
          <a:noFill/>
        </p:spPr>
        <p:txBody>
          <a:bodyPr wrap="none" rtlCol="0">
            <a:spAutoFit/>
          </a:bodyPr>
          <a:lstStyle/>
          <a:p>
            <a:r>
              <a:rPr lang="en-US" sz="2000" dirty="0" smtClean="0">
                <a:solidFill>
                  <a:schemeClr val="accent6"/>
                </a:solidFill>
              </a:rPr>
              <a:t>Commands</a:t>
            </a:r>
            <a:endParaRPr lang="en-US" sz="2000" dirty="0">
              <a:solidFill>
                <a:schemeClr val="accent6"/>
              </a:solidFill>
            </a:endParaRPr>
          </a:p>
        </p:txBody>
      </p:sp>
      <p:sp>
        <p:nvSpPr>
          <p:cNvPr id="8" name="Up-Down Arrow 7"/>
          <p:cNvSpPr/>
          <p:nvPr/>
        </p:nvSpPr>
        <p:spPr bwMode="auto">
          <a:xfrm>
            <a:off x="8078640" y="4214813"/>
            <a:ext cx="377948" cy="571500"/>
          </a:xfrm>
          <a:prstGeom prst="up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
        <p:nvSpPr>
          <p:cNvPr id="9" name="Down Arrow 8"/>
          <p:cNvSpPr/>
          <p:nvPr/>
        </p:nvSpPr>
        <p:spPr bwMode="auto">
          <a:xfrm>
            <a:off x="3921211" y="4286250"/>
            <a:ext cx="377948" cy="642938"/>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
        <p:nvSpPr>
          <p:cNvPr id="10" name="TextBox 9"/>
          <p:cNvSpPr txBox="1"/>
          <p:nvPr/>
        </p:nvSpPr>
        <p:spPr>
          <a:xfrm>
            <a:off x="2501453" y="4440064"/>
            <a:ext cx="1122680" cy="400110"/>
          </a:xfrm>
          <a:prstGeom prst="rect">
            <a:avLst/>
          </a:prstGeom>
          <a:noFill/>
        </p:spPr>
        <p:txBody>
          <a:bodyPr wrap="none" rtlCol="0">
            <a:spAutoFit/>
          </a:bodyPr>
          <a:lstStyle/>
          <a:p>
            <a:r>
              <a:rPr lang="en-US" sz="2000" dirty="0" smtClean="0">
                <a:solidFill>
                  <a:schemeClr val="accent6"/>
                </a:solidFill>
              </a:rPr>
              <a:t>Methods</a:t>
            </a:r>
            <a:endParaRPr lang="en-US" sz="2000" dirty="0">
              <a:solidFill>
                <a:schemeClr val="accent6"/>
              </a:solidFill>
            </a:endParaRPr>
          </a:p>
        </p:txBody>
      </p:sp>
      <p:sp>
        <p:nvSpPr>
          <p:cNvPr id="11" name="Up-Down Arrow 10"/>
          <p:cNvSpPr/>
          <p:nvPr/>
        </p:nvSpPr>
        <p:spPr bwMode="auto">
          <a:xfrm>
            <a:off x="8078640" y="2500313"/>
            <a:ext cx="377948" cy="571500"/>
          </a:xfrm>
          <a:prstGeom prst="up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
        <p:nvSpPr>
          <p:cNvPr id="12" name="TextBox 11"/>
          <p:cNvSpPr txBox="1"/>
          <p:nvPr/>
        </p:nvSpPr>
        <p:spPr>
          <a:xfrm>
            <a:off x="8624437" y="4357687"/>
            <a:ext cx="1265796" cy="400110"/>
          </a:xfrm>
          <a:prstGeom prst="rect">
            <a:avLst/>
          </a:prstGeom>
          <a:noFill/>
        </p:spPr>
        <p:txBody>
          <a:bodyPr wrap="none" rtlCol="0">
            <a:spAutoFit/>
          </a:bodyPr>
          <a:lstStyle/>
          <a:p>
            <a:r>
              <a:rPr lang="en-US" sz="2000" dirty="0" smtClean="0">
                <a:solidFill>
                  <a:schemeClr val="accent6"/>
                </a:solidFill>
              </a:rPr>
              <a:t>Properties</a:t>
            </a:r>
            <a:endParaRPr lang="en-US" sz="2000" dirty="0">
              <a:solidFill>
                <a:schemeClr val="accent6"/>
              </a:solidFill>
            </a:endParaRPr>
          </a:p>
        </p:txBody>
      </p:sp>
      <p:sp>
        <p:nvSpPr>
          <p:cNvPr id="13" name="TextBox 12"/>
          <p:cNvSpPr txBox="1"/>
          <p:nvPr/>
        </p:nvSpPr>
        <p:spPr>
          <a:xfrm>
            <a:off x="8645562" y="2571750"/>
            <a:ext cx="1265796" cy="400110"/>
          </a:xfrm>
          <a:prstGeom prst="rect">
            <a:avLst/>
          </a:prstGeom>
          <a:noFill/>
        </p:spPr>
        <p:txBody>
          <a:bodyPr wrap="none" rtlCol="0">
            <a:spAutoFit/>
          </a:bodyPr>
          <a:lstStyle/>
          <a:p>
            <a:r>
              <a:rPr lang="en-US" sz="2000" dirty="0" smtClean="0">
                <a:solidFill>
                  <a:schemeClr val="accent6"/>
                </a:solidFill>
              </a:rPr>
              <a:t>Properties</a:t>
            </a:r>
            <a:endParaRPr lang="en-US" sz="2000" dirty="0">
              <a:solidFill>
                <a:schemeClr val="accent6"/>
              </a:solidFill>
            </a:endParaRPr>
          </a:p>
        </p:txBody>
      </p:sp>
    </p:spTree>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MVVM (rich model)</a:t>
            </a:r>
            <a:endParaRPr lang="en-US" dirty="0"/>
          </a:p>
        </p:txBody>
      </p:sp>
      <p:sp>
        <p:nvSpPr>
          <p:cNvPr id="3" name="Rectangle 2"/>
          <p:cNvSpPr/>
          <p:nvPr/>
        </p:nvSpPr>
        <p:spPr bwMode="auto">
          <a:xfrm>
            <a:off x="3259802" y="5000625"/>
            <a:ext cx="6614091" cy="92868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bg1"/>
                </a:solidFill>
                <a:effectLst/>
                <a:latin typeface="Arial" charset="0"/>
                <a:ea typeface="ＭＳ Ｐゴシック" pitchFamily="-96" charset="-128"/>
              </a:rPr>
              <a:t>Model </a:t>
            </a:r>
            <a:r>
              <a:rPr lang="en-US" sz="2400" dirty="0" smtClean="0">
                <a:solidFill>
                  <a:schemeClr val="bg1"/>
                </a:solidFill>
                <a:latin typeface="Arial" charset="0"/>
                <a:ea typeface="ＭＳ Ｐゴシック" pitchFamily="-96" charset="-128"/>
              </a:rPr>
              <a:t>(</a:t>
            </a:r>
            <a:r>
              <a:rPr kumimoji="0" lang="en-US" sz="2400" b="0" i="0" u="none" strike="noStrike" cap="none" normalizeH="0" baseline="0" dirty="0" smtClean="0">
                <a:ln>
                  <a:noFill/>
                </a:ln>
                <a:solidFill>
                  <a:schemeClr val="bg1"/>
                </a:solidFill>
                <a:effectLst/>
                <a:latin typeface="Arial" charset="0"/>
                <a:ea typeface="ＭＳ Ｐゴシック" pitchFamily="-96" charset="-128"/>
              </a:rPr>
              <a:t>Rich d</a:t>
            </a:r>
            <a:r>
              <a:rPr lang="en-US" sz="2400" dirty="0" smtClean="0">
                <a:solidFill>
                  <a:schemeClr val="bg1"/>
                </a:solidFill>
                <a:latin typeface="Arial" charset="0"/>
                <a:ea typeface="ＭＳ Ｐゴシック" pitchFamily="-96" charset="-128"/>
              </a:rPr>
              <a:t>omain objects)</a:t>
            </a:r>
            <a:endParaRPr kumimoji="0" lang="en-US" sz="2400" b="0" i="0" u="none" strike="noStrike" cap="none" normalizeH="0" baseline="0" dirty="0" smtClean="0">
              <a:ln>
                <a:noFill/>
              </a:ln>
              <a:solidFill>
                <a:schemeClr val="bg1"/>
              </a:solidFill>
              <a:effectLst/>
              <a:latin typeface="Arial" charset="0"/>
              <a:ea typeface="ＭＳ Ｐゴシック" pitchFamily="-96" charset="-128"/>
            </a:endParaRPr>
          </a:p>
        </p:txBody>
      </p:sp>
      <p:sp>
        <p:nvSpPr>
          <p:cNvPr id="4" name="Rectangle 3"/>
          <p:cNvSpPr/>
          <p:nvPr/>
        </p:nvSpPr>
        <p:spPr bwMode="auto">
          <a:xfrm>
            <a:off x="3259802" y="3214687"/>
            <a:ext cx="6614091" cy="92868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err="1" smtClean="0">
                <a:latin typeface="Arial" charset="0"/>
                <a:ea typeface="ＭＳ Ｐゴシック" pitchFamily="-96" charset="-128"/>
              </a:rPr>
              <a:t>ViewModel</a:t>
            </a:r>
            <a:endParaRPr kumimoji="0" lang="en-US" sz="2400"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5" name="Rectangle 4"/>
          <p:cNvSpPr/>
          <p:nvPr/>
        </p:nvSpPr>
        <p:spPr bwMode="auto">
          <a:xfrm>
            <a:off x="3259802" y="1428750"/>
            <a:ext cx="6614091" cy="928688"/>
          </a:xfrm>
          <a:prstGeom prst="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dirty="0" smtClean="0">
                <a:latin typeface="Arial" charset="0"/>
                <a:ea typeface="ＭＳ Ｐゴシック" pitchFamily="-96" charset="-128"/>
              </a:rPr>
              <a:t>View</a:t>
            </a:r>
            <a:endParaRPr kumimoji="0" lang="en-US" sz="2400" b="0" i="0" u="none" strike="noStrike" cap="none" normalizeH="0" baseline="0" dirty="0" smtClean="0">
              <a:ln>
                <a:noFill/>
              </a:ln>
              <a:solidFill>
                <a:schemeClr val="tx1"/>
              </a:solidFill>
              <a:effectLst/>
              <a:latin typeface="Arial" charset="0"/>
              <a:ea typeface="ＭＳ Ｐゴシック" pitchFamily="-96" charset="-128"/>
            </a:endParaRPr>
          </a:p>
        </p:txBody>
      </p:sp>
      <p:sp>
        <p:nvSpPr>
          <p:cNvPr id="6" name="Down Arrow 5"/>
          <p:cNvSpPr/>
          <p:nvPr/>
        </p:nvSpPr>
        <p:spPr bwMode="auto">
          <a:xfrm>
            <a:off x="3921211" y="2500312"/>
            <a:ext cx="377948" cy="642938"/>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
        <p:nvSpPr>
          <p:cNvPr id="7" name="TextBox 6"/>
          <p:cNvSpPr txBox="1"/>
          <p:nvPr/>
        </p:nvSpPr>
        <p:spPr>
          <a:xfrm>
            <a:off x="2220445" y="2643187"/>
            <a:ext cx="1359668" cy="400110"/>
          </a:xfrm>
          <a:prstGeom prst="rect">
            <a:avLst/>
          </a:prstGeom>
          <a:noFill/>
        </p:spPr>
        <p:txBody>
          <a:bodyPr wrap="none" rtlCol="0">
            <a:spAutoFit/>
          </a:bodyPr>
          <a:lstStyle/>
          <a:p>
            <a:r>
              <a:rPr lang="en-US" sz="2000" dirty="0" smtClean="0">
                <a:solidFill>
                  <a:schemeClr val="accent6"/>
                </a:solidFill>
              </a:rPr>
              <a:t>Commands</a:t>
            </a:r>
            <a:endParaRPr lang="en-US" sz="2000" dirty="0">
              <a:solidFill>
                <a:schemeClr val="accent6"/>
              </a:solidFill>
            </a:endParaRPr>
          </a:p>
        </p:txBody>
      </p:sp>
      <p:sp>
        <p:nvSpPr>
          <p:cNvPr id="8" name="Up-Down Arrow 7"/>
          <p:cNvSpPr/>
          <p:nvPr/>
        </p:nvSpPr>
        <p:spPr bwMode="auto">
          <a:xfrm>
            <a:off x="8078640" y="2500312"/>
            <a:ext cx="377948" cy="2286001"/>
          </a:xfrm>
          <a:prstGeom prst="up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
        <p:nvSpPr>
          <p:cNvPr id="9" name="Down Arrow 8"/>
          <p:cNvSpPr/>
          <p:nvPr/>
        </p:nvSpPr>
        <p:spPr bwMode="auto">
          <a:xfrm>
            <a:off x="3921211" y="4286250"/>
            <a:ext cx="377948" cy="642938"/>
          </a:xfrm>
          <a:prstGeom prst="down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a typeface="ＭＳ Ｐゴシック" pitchFamily="-96" charset="-128"/>
            </a:endParaRPr>
          </a:p>
        </p:txBody>
      </p:sp>
      <p:sp>
        <p:nvSpPr>
          <p:cNvPr id="10" name="TextBox 9"/>
          <p:cNvSpPr txBox="1"/>
          <p:nvPr/>
        </p:nvSpPr>
        <p:spPr>
          <a:xfrm>
            <a:off x="2220445" y="4251815"/>
            <a:ext cx="1265796" cy="707886"/>
          </a:xfrm>
          <a:prstGeom prst="rect">
            <a:avLst/>
          </a:prstGeom>
          <a:noFill/>
        </p:spPr>
        <p:txBody>
          <a:bodyPr wrap="none" rtlCol="0">
            <a:spAutoFit/>
          </a:bodyPr>
          <a:lstStyle/>
          <a:p>
            <a:r>
              <a:rPr lang="en-US" sz="2000" dirty="0" smtClean="0">
                <a:solidFill>
                  <a:schemeClr val="accent6"/>
                </a:solidFill>
              </a:rPr>
              <a:t>Methods/</a:t>
            </a:r>
          </a:p>
          <a:p>
            <a:r>
              <a:rPr lang="en-US" sz="2000" dirty="0" smtClean="0">
                <a:solidFill>
                  <a:schemeClr val="accent6"/>
                </a:solidFill>
              </a:rPr>
              <a:t>Properties</a:t>
            </a:r>
            <a:endParaRPr lang="en-US" sz="2000" dirty="0">
              <a:solidFill>
                <a:schemeClr val="accent6"/>
              </a:solidFill>
            </a:endParaRPr>
          </a:p>
        </p:txBody>
      </p:sp>
      <p:sp>
        <p:nvSpPr>
          <p:cNvPr id="11" name="TextBox 10"/>
          <p:cNvSpPr txBox="1"/>
          <p:nvPr/>
        </p:nvSpPr>
        <p:spPr>
          <a:xfrm>
            <a:off x="8677001" y="2609734"/>
            <a:ext cx="1265796" cy="400110"/>
          </a:xfrm>
          <a:prstGeom prst="rect">
            <a:avLst/>
          </a:prstGeom>
          <a:noFill/>
        </p:spPr>
        <p:txBody>
          <a:bodyPr wrap="none" rtlCol="0">
            <a:spAutoFit/>
          </a:bodyPr>
          <a:lstStyle/>
          <a:p>
            <a:r>
              <a:rPr lang="en-US" sz="2000" dirty="0" smtClean="0">
                <a:solidFill>
                  <a:schemeClr val="accent6"/>
                </a:solidFill>
              </a:rPr>
              <a:t>Properties</a:t>
            </a:r>
            <a:endParaRPr lang="en-US" sz="2000" dirty="0">
              <a:solidFill>
                <a:schemeClr val="accent6"/>
              </a:solidFill>
            </a:endParaRPr>
          </a:p>
        </p:txBody>
      </p:sp>
    </p:spTree>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MVVM?</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2757381"/>
              </p:ext>
            </p:extLst>
          </p:nvPr>
        </p:nvGraphicFramePr>
        <p:xfrm>
          <a:off x="507868" y="989012"/>
          <a:ext cx="11172957" cy="3659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535740" y="2889045"/>
            <a:ext cx="9296818" cy="544711"/>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lIns="91349" tIns="45674" rIns="91349" bIns="45674" anchor="ctr"/>
          <a:lstStyle/>
          <a:p>
            <a:pPr algn="ctr" defTabSz="913757"/>
            <a:r>
              <a:rPr lang="en-US" sz="2600" b="1" dirty="0" smtClean="0">
                <a:latin typeface="Arial" charset="0"/>
                <a:cs typeface="Arial" charset="0"/>
              </a:rPr>
              <a:t>Object Model</a:t>
            </a:r>
            <a:endParaRPr lang="en-US" sz="2600" b="1" dirty="0">
              <a:latin typeface="Arial" charset="0"/>
              <a:cs typeface="Arial" charset="0"/>
            </a:endParaRPr>
          </a:p>
        </p:txBody>
      </p:sp>
      <p:sp>
        <p:nvSpPr>
          <p:cNvPr id="836610" name="Rectangle 2"/>
          <p:cNvSpPr>
            <a:spLocks noChangeArrowheads="1"/>
          </p:cNvSpPr>
          <p:nvPr/>
        </p:nvSpPr>
        <p:spPr bwMode="auto">
          <a:xfrm>
            <a:off x="531812" y="2268437"/>
            <a:ext cx="9286068" cy="535781"/>
          </a:xfrm>
          <a:prstGeom prst="rect">
            <a:avLst/>
          </a:prstGeom>
          <a:solidFill>
            <a:schemeClr val="accent6"/>
          </a:solidFill>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lIns="97878" tIns="48939" rIns="97878" bIns="48939" anchor="ctr"/>
          <a:lstStyle/>
          <a:p>
            <a:pPr algn="ctr" defTabSz="979060">
              <a:defRPr/>
            </a:pPr>
            <a:r>
              <a:rPr lang="en-US" sz="2600" b="1" dirty="0" smtClean="0">
                <a:latin typeface="Arial" charset="0"/>
                <a:cs typeface="Arial" charset="0"/>
              </a:rPr>
              <a:t>Interface Control</a:t>
            </a:r>
            <a:endParaRPr lang="en-US" sz="2600" b="1" dirty="0">
              <a:latin typeface="Arial" charset="0"/>
              <a:cs typeface="Arial" charset="0"/>
            </a:endParaRPr>
          </a:p>
        </p:txBody>
      </p:sp>
      <p:sp>
        <p:nvSpPr>
          <p:cNvPr id="836611" name="Rectangle 3"/>
          <p:cNvSpPr>
            <a:spLocks noChangeArrowheads="1"/>
          </p:cNvSpPr>
          <p:nvPr/>
        </p:nvSpPr>
        <p:spPr bwMode="auto">
          <a:xfrm>
            <a:off x="531812" y="4111200"/>
            <a:ext cx="9286068" cy="537269"/>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lIns="97878" tIns="48939" rIns="97878" bIns="48939" anchor="ctr"/>
          <a:lstStyle/>
          <a:p>
            <a:pPr algn="ctr" defTabSz="979060">
              <a:defRPr/>
            </a:pPr>
            <a:r>
              <a:rPr lang="en-US" sz="2600" b="1" dirty="0">
                <a:latin typeface="Arial" charset="0"/>
                <a:cs typeface="Arial" charset="0"/>
              </a:rPr>
              <a:t>Data Storage and Management</a:t>
            </a:r>
          </a:p>
        </p:txBody>
      </p:sp>
      <p:sp>
        <p:nvSpPr>
          <p:cNvPr id="836612" name="Rectangle 4"/>
          <p:cNvSpPr>
            <a:spLocks noChangeArrowheads="1"/>
          </p:cNvSpPr>
          <p:nvPr/>
        </p:nvSpPr>
        <p:spPr bwMode="auto">
          <a:xfrm>
            <a:off x="535740" y="3499247"/>
            <a:ext cx="9286068" cy="535781"/>
          </a:xfrm>
          <a:prstGeom prst="rect">
            <a:avLst/>
          </a:prstGeom>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lIns="97878" tIns="48939" rIns="97878" bIns="48939" anchor="ctr"/>
          <a:lstStyle/>
          <a:p>
            <a:pPr algn="ctr" defTabSz="979060">
              <a:defRPr/>
            </a:pPr>
            <a:r>
              <a:rPr lang="en-US" sz="2600" b="1" dirty="0">
                <a:latin typeface="Arial" charset="0"/>
                <a:cs typeface="Arial" charset="0"/>
              </a:rPr>
              <a:t>Data Access</a:t>
            </a:r>
          </a:p>
        </p:txBody>
      </p:sp>
      <p:sp>
        <p:nvSpPr>
          <p:cNvPr id="836613" name="Rectangle 5"/>
          <p:cNvSpPr>
            <a:spLocks noChangeArrowheads="1"/>
          </p:cNvSpPr>
          <p:nvPr/>
        </p:nvSpPr>
        <p:spPr bwMode="auto">
          <a:xfrm>
            <a:off x="531812" y="1659600"/>
            <a:ext cx="9286068" cy="537269"/>
          </a:xfrm>
          <a:prstGeom prst="rect">
            <a:avLst/>
          </a:prstGeom>
          <a:solidFill>
            <a:schemeClr val="accent6"/>
          </a:solidFill>
          <a:ln>
            <a:headEnd type="none" w="sm" len="sm"/>
            <a:tailEnd type="none" w="sm" len="sm"/>
          </a:ln>
        </p:spPr>
        <p:style>
          <a:lnRef idx="0">
            <a:schemeClr val="accent2"/>
          </a:lnRef>
          <a:fillRef idx="3">
            <a:schemeClr val="accent2"/>
          </a:fillRef>
          <a:effectRef idx="3">
            <a:schemeClr val="accent2"/>
          </a:effectRef>
          <a:fontRef idx="minor">
            <a:schemeClr val="lt1"/>
          </a:fontRef>
        </p:style>
        <p:txBody>
          <a:bodyPr wrap="none" lIns="97878" tIns="48939" rIns="97878" bIns="48939" anchor="ctr"/>
          <a:lstStyle/>
          <a:p>
            <a:pPr algn="ctr" defTabSz="979060">
              <a:defRPr/>
            </a:pPr>
            <a:r>
              <a:rPr lang="en-US" sz="2600" b="1" dirty="0" smtClean="0">
                <a:latin typeface="Arial" charset="0"/>
                <a:cs typeface="Arial" charset="0"/>
              </a:rPr>
              <a:t>Interface</a:t>
            </a:r>
            <a:endParaRPr lang="en-US" sz="2600" b="1" dirty="0">
              <a:latin typeface="Arial" charset="0"/>
              <a:cs typeface="Arial" charset="0"/>
            </a:endParaRPr>
          </a:p>
        </p:txBody>
      </p:sp>
      <p:sp>
        <p:nvSpPr>
          <p:cNvPr id="8199" name="Rectangle 7"/>
          <p:cNvSpPr>
            <a:spLocks noGrp="1" noChangeArrowheads="1"/>
          </p:cNvSpPr>
          <p:nvPr>
            <p:ph type="title"/>
          </p:nvPr>
        </p:nvSpPr>
        <p:spPr/>
        <p:txBody>
          <a:bodyPr/>
          <a:lstStyle/>
          <a:p>
            <a:r>
              <a:rPr lang="en-US" i="1" dirty="0" smtClean="0"/>
              <a:t>N</a:t>
            </a:r>
            <a:r>
              <a:rPr lang="en-US" dirty="0" smtClean="0"/>
              <a:t>-Layer Architecture</a:t>
            </a:r>
          </a:p>
        </p:txBody>
      </p:sp>
      <p:sp>
        <p:nvSpPr>
          <p:cNvPr id="9" name="Rectangle 15"/>
          <p:cNvSpPr>
            <a:spLocks noChangeArrowheads="1"/>
          </p:cNvSpPr>
          <p:nvPr/>
        </p:nvSpPr>
        <p:spPr bwMode="auto">
          <a:xfrm>
            <a:off x="2389412" y="1659600"/>
            <a:ext cx="1800000" cy="504000"/>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lIns="91349" tIns="45674" rIns="91349" bIns="45674" anchor="ctr"/>
          <a:lstStyle/>
          <a:p>
            <a:pPr algn="ctr" defTabSz="913757"/>
            <a:r>
              <a:rPr lang="en-US" sz="2400" dirty="0" smtClean="0">
                <a:latin typeface="Arial" charset="0"/>
                <a:cs typeface="Arial" charset="0"/>
              </a:rPr>
              <a:t>Forms</a:t>
            </a:r>
            <a:endParaRPr lang="en-US" sz="2400" dirty="0">
              <a:latin typeface="Arial" charset="0"/>
              <a:cs typeface="Arial" charset="0"/>
            </a:endParaRPr>
          </a:p>
        </p:txBody>
      </p:sp>
      <p:sp>
        <p:nvSpPr>
          <p:cNvPr id="10" name="Rectangle 16"/>
          <p:cNvSpPr>
            <a:spLocks noChangeArrowheads="1"/>
          </p:cNvSpPr>
          <p:nvPr/>
        </p:nvSpPr>
        <p:spPr bwMode="auto">
          <a:xfrm>
            <a:off x="4265612" y="1659600"/>
            <a:ext cx="1800000" cy="504000"/>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lIns="91349" tIns="45674" rIns="91349" bIns="45674" anchor="ctr"/>
          <a:lstStyle/>
          <a:p>
            <a:pPr algn="ctr" defTabSz="913757"/>
            <a:r>
              <a:rPr lang="en-US" sz="2400" dirty="0" smtClean="0">
                <a:latin typeface="Arial" charset="0"/>
                <a:cs typeface="Arial" charset="0"/>
              </a:rPr>
              <a:t>ASP.NET</a:t>
            </a:r>
            <a:endParaRPr lang="en-US" sz="2400" dirty="0">
              <a:latin typeface="Arial" charset="0"/>
              <a:cs typeface="Arial" charset="0"/>
            </a:endParaRPr>
          </a:p>
        </p:txBody>
      </p:sp>
      <p:sp>
        <p:nvSpPr>
          <p:cNvPr id="11" name="Rectangle 17"/>
          <p:cNvSpPr>
            <a:spLocks noChangeArrowheads="1"/>
          </p:cNvSpPr>
          <p:nvPr/>
        </p:nvSpPr>
        <p:spPr bwMode="auto">
          <a:xfrm>
            <a:off x="6132798" y="1659600"/>
            <a:ext cx="1800000" cy="504000"/>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lIns="91349" tIns="45674" rIns="91349" bIns="45674" anchor="ctr"/>
          <a:lstStyle/>
          <a:p>
            <a:pPr algn="ctr" defTabSz="913757"/>
            <a:r>
              <a:rPr lang="en-US" sz="2400" dirty="0" smtClean="0">
                <a:latin typeface="Arial" charset="0"/>
                <a:cs typeface="Arial" charset="0"/>
              </a:rPr>
              <a:t>MVC</a:t>
            </a:r>
            <a:endParaRPr lang="en-US" sz="2400" dirty="0">
              <a:latin typeface="Arial" charset="0"/>
              <a:cs typeface="Arial" charset="0"/>
            </a:endParaRPr>
          </a:p>
        </p:txBody>
      </p:sp>
      <p:sp>
        <p:nvSpPr>
          <p:cNvPr id="12" name="Rectangle 18"/>
          <p:cNvSpPr>
            <a:spLocks noChangeArrowheads="1"/>
          </p:cNvSpPr>
          <p:nvPr/>
        </p:nvSpPr>
        <p:spPr bwMode="auto">
          <a:xfrm>
            <a:off x="535740" y="1659600"/>
            <a:ext cx="1800000" cy="504000"/>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lIns="91349" tIns="45674" rIns="91349" bIns="45674" anchor="ctr"/>
          <a:lstStyle/>
          <a:p>
            <a:pPr algn="ctr" defTabSz="913757"/>
            <a:r>
              <a:rPr lang="en-US" sz="2400" dirty="0" smtClean="0">
                <a:latin typeface="Arial" charset="0"/>
                <a:cs typeface="Arial" charset="0"/>
              </a:rPr>
              <a:t>WPF</a:t>
            </a:r>
            <a:endParaRPr lang="en-US" sz="2400" dirty="0">
              <a:latin typeface="Arial" charset="0"/>
              <a:cs typeface="Arial" charset="0"/>
            </a:endParaRPr>
          </a:p>
        </p:txBody>
      </p:sp>
      <p:sp>
        <p:nvSpPr>
          <p:cNvPr id="13" name="Rectangle 19"/>
          <p:cNvSpPr>
            <a:spLocks noChangeArrowheads="1"/>
          </p:cNvSpPr>
          <p:nvPr/>
        </p:nvSpPr>
        <p:spPr bwMode="auto">
          <a:xfrm>
            <a:off x="8017880" y="1659600"/>
            <a:ext cx="1800000" cy="504000"/>
          </a:xfrm>
          <a:prstGeom prst="rect">
            <a:avLst/>
          </a:prstGeom>
          <a:ln>
            <a:headEnd type="none" w="sm" len="sm"/>
            <a:tailEnd type="none" w="sm" len="sm"/>
          </a:ln>
        </p:spPr>
        <p:style>
          <a:lnRef idx="0">
            <a:schemeClr val="accent1"/>
          </a:lnRef>
          <a:fillRef idx="3">
            <a:schemeClr val="accent1"/>
          </a:fillRef>
          <a:effectRef idx="3">
            <a:schemeClr val="accent1"/>
          </a:effectRef>
          <a:fontRef idx="minor">
            <a:schemeClr val="lt1"/>
          </a:fontRef>
        </p:style>
        <p:txBody>
          <a:bodyPr wrap="none" lIns="91349" tIns="45674" rIns="91349" bIns="45674" anchor="ctr"/>
          <a:lstStyle/>
          <a:p>
            <a:pPr algn="ctr" defTabSz="913757"/>
            <a:r>
              <a:rPr lang="en-US" sz="2400" dirty="0" smtClean="0">
                <a:latin typeface="Arial" charset="0"/>
                <a:cs typeface="Arial" charset="0"/>
              </a:rPr>
              <a:t>Silverlight</a:t>
            </a:r>
            <a:endParaRPr lang="en-US" sz="2400" dirty="0">
              <a:latin typeface="Arial" charset="0"/>
              <a:cs typeface="Arial" charset="0"/>
            </a:endParaRPr>
          </a:p>
        </p:txBody>
      </p:sp>
      <p:grpSp>
        <p:nvGrpSpPr>
          <p:cNvPr id="19" name="Group 18"/>
          <p:cNvGrpSpPr/>
          <p:nvPr/>
        </p:nvGrpSpPr>
        <p:grpSpPr>
          <a:xfrm>
            <a:off x="9980612" y="1623663"/>
            <a:ext cx="1838960" cy="1146412"/>
            <a:chOff x="7629099" y="1965278"/>
            <a:chExt cx="1838960" cy="1146412"/>
          </a:xfrm>
        </p:grpSpPr>
        <p:sp>
          <p:nvSpPr>
            <p:cNvPr id="20" name="Right Brace 19"/>
            <p:cNvSpPr/>
            <p:nvPr/>
          </p:nvSpPr>
          <p:spPr>
            <a:xfrm>
              <a:off x="7629099" y="1965278"/>
              <a:ext cx="354841" cy="1146412"/>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1" name="TextBox 20"/>
            <p:cNvSpPr txBox="1"/>
            <p:nvPr/>
          </p:nvSpPr>
          <p:spPr>
            <a:xfrm>
              <a:off x="8256894" y="2347410"/>
              <a:ext cx="1211165" cy="387798"/>
            </a:xfrm>
            <a:prstGeom prst="rect">
              <a:avLst/>
            </a:prstGeom>
          </p:spPr>
          <p:txBody>
            <a:bodyPr vert="horz" wrap="none" lIns="0" tIns="0" rIns="0" bIns="0" rtlCol="0">
              <a:spAutoFit/>
            </a:bodyPr>
            <a:lstStyle/>
            <a:p>
              <a:pPr marL="460375" marR="0" indent="-460375" algn="l" defTabSz="914363" rtl="0" eaLnBrk="1" fontAlgn="auto" latinLnBrk="0" hangingPunct="1">
                <a:lnSpc>
                  <a:spcPct val="90000"/>
                </a:lnSpc>
                <a:spcBef>
                  <a:spcPct val="20000"/>
                </a:spcBef>
                <a:spcAft>
                  <a:spcPts val="0"/>
                </a:spcAft>
                <a:buClrTx/>
                <a:buSzPct val="100000"/>
                <a:tabLst/>
              </a:pPr>
              <a:r>
                <a:rPr kumimoji="0" lang="en-US" sz="2800" b="0" i="0" u="none" strike="noStrike" kern="1200" cap="none" spc="0" normalizeH="0" baseline="0" noProof="0" dirty="0" smtClean="0">
                  <a:ln>
                    <a:noFill/>
                  </a:ln>
                  <a:solidFill>
                    <a:schemeClr val="accent6"/>
                  </a:solidFill>
                  <a:effectLst/>
                  <a:uLnTx/>
                  <a:uFillTx/>
                  <a:latin typeface="+mj-lt"/>
                  <a:ea typeface="+mn-ea"/>
                  <a:cs typeface="+mn-cs"/>
                </a:rPr>
                <a:t>Patterns</a:t>
              </a:r>
              <a:endParaRPr kumimoji="0" lang="en-US" sz="3600" b="0" i="0" u="none" strike="noStrike" kern="1200" cap="none" spc="0" normalizeH="0" baseline="0" noProof="0" dirty="0" smtClean="0">
                <a:ln>
                  <a:noFill/>
                </a:ln>
                <a:solidFill>
                  <a:schemeClr val="accent6"/>
                </a:solidFill>
                <a:effectLst/>
                <a:uLnTx/>
                <a:uFillTx/>
                <a:latin typeface="+mj-lt"/>
                <a:ea typeface="+mn-ea"/>
                <a:cs typeface="+mn-cs"/>
              </a:endParaRPr>
            </a:p>
          </p:txBody>
        </p:sp>
      </p:grpSp>
      <p:grpSp>
        <p:nvGrpSpPr>
          <p:cNvPr id="22" name="Group 21"/>
          <p:cNvGrpSpPr/>
          <p:nvPr/>
        </p:nvGrpSpPr>
        <p:grpSpPr>
          <a:xfrm>
            <a:off x="9981038" y="2773060"/>
            <a:ext cx="1854456" cy="722620"/>
            <a:chOff x="7629525" y="3114675"/>
            <a:chExt cx="1854456" cy="722620"/>
          </a:xfrm>
        </p:grpSpPr>
        <p:sp>
          <p:nvSpPr>
            <p:cNvPr id="23" name="Right Brace 22"/>
            <p:cNvSpPr/>
            <p:nvPr/>
          </p:nvSpPr>
          <p:spPr>
            <a:xfrm>
              <a:off x="7629525" y="3114675"/>
              <a:ext cx="356689" cy="722620"/>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4" name="TextBox 23"/>
            <p:cNvSpPr txBox="1"/>
            <p:nvPr/>
          </p:nvSpPr>
          <p:spPr>
            <a:xfrm>
              <a:off x="8272816" y="3250439"/>
              <a:ext cx="1211165" cy="387798"/>
            </a:xfrm>
            <a:prstGeom prst="rect">
              <a:avLst/>
            </a:prstGeom>
          </p:spPr>
          <p:txBody>
            <a:bodyPr vert="horz" wrap="none" lIns="0" tIns="0" rIns="0" bIns="0" rtlCol="0">
              <a:spAutoFit/>
            </a:bodyPr>
            <a:lstStyle/>
            <a:p>
              <a:pPr marL="460375" marR="0" indent="-460375" algn="l" defTabSz="914363" rtl="0" eaLnBrk="1" fontAlgn="auto" latinLnBrk="0" hangingPunct="1">
                <a:lnSpc>
                  <a:spcPct val="90000"/>
                </a:lnSpc>
                <a:spcBef>
                  <a:spcPct val="20000"/>
                </a:spcBef>
                <a:spcAft>
                  <a:spcPts val="0"/>
                </a:spcAft>
                <a:buClrTx/>
                <a:buSzPct val="100000"/>
                <a:tabLst/>
              </a:pPr>
              <a:r>
                <a:rPr kumimoji="0" lang="en-US" sz="2800" b="0" i="0" u="none" strike="noStrike" kern="1200" cap="none" spc="0" normalizeH="0" baseline="0" noProof="0" dirty="0" smtClean="0">
                  <a:ln>
                    <a:noFill/>
                  </a:ln>
                  <a:solidFill>
                    <a:schemeClr val="accent6"/>
                  </a:solidFill>
                  <a:effectLst/>
                  <a:uLnTx/>
                  <a:uFillTx/>
                  <a:latin typeface="+mj-lt"/>
                  <a:ea typeface="+mn-ea"/>
                  <a:cs typeface="+mn-cs"/>
                </a:rPr>
                <a:t>Patterns</a:t>
              </a:r>
              <a:endParaRPr kumimoji="0" lang="en-US" sz="3600" b="0" i="0" u="none" strike="noStrike" kern="1200" cap="none" spc="0" normalizeH="0" baseline="0" noProof="0" dirty="0" smtClean="0">
                <a:ln>
                  <a:noFill/>
                </a:ln>
                <a:solidFill>
                  <a:schemeClr val="accent6"/>
                </a:solidFill>
                <a:effectLst/>
                <a:uLnTx/>
                <a:uFillTx/>
                <a:latin typeface="+mj-lt"/>
                <a:ea typeface="+mn-ea"/>
                <a:cs typeface="+mn-cs"/>
              </a:endParaRPr>
            </a:p>
          </p:txBody>
        </p:sp>
      </p:grpSp>
      <p:grpSp>
        <p:nvGrpSpPr>
          <p:cNvPr id="25" name="Group 24"/>
          <p:cNvGrpSpPr/>
          <p:nvPr/>
        </p:nvGrpSpPr>
        <p:grpSpPr>
          <a:xfrm>
            <a:off x="9998804" y="3497983"/>
            <a:ext cx="1838960" cy="1146412"/>
            <a:chOff x="7647291" y="3839598"/>
            <a:chExt cx="1838960" cy="1146412"/>
          </a:xfrm>
        </p:grpSpPr>
        <p:sp>
          <p:nvSpPr>
            <p:cNvPr id="26" name="Right Brace 25"/>
            <p:cNvSpPr/>
            <p:nvPr/>
          </p:nvSpPr>
          <p:spPr>
            <a:xfrm>
              <a:off x="7647291" y="3839598"/>
              <a:ext cx="354841" cy="1146412"/>
            </a:xfrm>
            <a:prstGeom prst="rightBrace">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27" name="TextBox 26"/>
            <p:cNvSpPr txBox="1"/>
            <p:nvPr/>
          </p:nvSpPr>
          <p:spPr>
            <a:xfrm>
              <a:off x="8275086" y="4221730"/>
              <a:ext cx="1211165" cy="387798"/>
            </a:xfrm>
            <a:prstGeom prst="rect">
              <a:avLst/>
            </a:prstGeom>
          </p:spPr>
          <p:txBody>
            <a:bodyPr vert="horz" wrap="none" lIns="0" tIns="0" rIns="0" bIns="0" rtlCol="0">
              <a:spAutoFit/>
            </a:bodyPr>
            <a:lstStyle/>
            <a:p>
              <a:pPr marL="460375" marR="0" indent="-460375" algn="l" defTabSz="914363" rtl="0" eaLnBrk="1" fontAlgn="auto" latinLnBrk="0" hangingPunct="1">
                <a:lnSpc>
                  <a:spcPct val="90000"/>
                </a:lnSpc>
                <a:spcBef>
                  <a:spcPct val="20000"/>
                </a:spcBef>
                <a:spcAft>
                  <a:spcPts val="0"/>
                </a:spcAft>
                <a:buClrTx/>
                <a:buSzPct val="100000"/>
                <a:tabLst/>
              </a:pPr>
              <a:r>
                <a:rPr kumimoji="0" lang="en-US" sz="2800" b="0" i="0" u="none" strike="noStrike" kern="1200" cap="none" spc="0" normalizeH="0" baseline="0" noProof="0" dirty="0" smtClean="0">
                  <a:ln>
                    <a:noFill/>
                  </a:ln>
                  <a:solidFill>
                    <a:schemeClr val="accent6"/>
                  </a:solidFill>
                  <a:effectLst/>
                  <a:uLnTx/>
                  <a:uFillTx/>
                  <a:latin typeface="+mj-lt"/>
                  <a:ea typeface="+mn-ea"/>
                  <a:cs typeface="+mn-cs"/>
                </a:rPr>
                <a:t>Patterns</a:t>
              </a:r>
              <a:endParaRPr kumimoji="0" lang="en-US" sz="3600" b="0" i="0" u="none" strike="noStrike" kern="1200" cap="none" spc="0" normalizeH="0" baseline="0" noProof="0" dirty="0" smtClean="0">
                <a:ln>
                  <a:noFill/>
                </a:ln>
                <a:solidFill>
                  <a:schemeClr val="accent6"/>
                </a:solidFill>
                <a:effectLst/>
                <a:uLnTx/>
                <a:uFillTx/>
                <a:latin typeface="+mj-lt"/>
                <a:ea typeface="+mn-ea"/>
                <a:cs typeface="+mn-cs"/>
              </a:endParaRPr>
            </a:p>
          </p:txBody>
        </p:sp>
      </p:grpSp>
    </p:spTree>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836613"/>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9"/>
                                        </p:tgtEl>
                                        <p:attrNameLst>
                                          <p:attrName>style.visibility</p:attrName>
                                        </p:attrNameLst>
                                      </p:cBhvr>
                                      <p:to>
                                        <p:strVal val="visible"/>
                                      </p:to>
                                    </p:set>
                                    <p:anim calcmode="lin" valueType="num">
                                      <p:cBhvr additive="base">
                                        <p:cTn id="21" dur="500" fill="hold"/>
                                        <p:tgtEl>
                                          <p:spTgt spid="19"/>
                                        </p:tgtEl>
                                        <p:attrNameLst>
                                          <p:attrName>ppt_x</p:attrName>
                                        </p:attrNameLst>
                                      </p:cBhvr>
                                      <p:tavLst>
                                        <p:tav tm="0">
                                          <p:val>
                                            <p:strVal val="#ppt_x"/>
                                          </p:val>
                                        </p:tav>
                                        <p:tav tm="100000">
                                          <p:val>
                                            <p:strVal val="#ppt_x"/>
                                          </p:val>
                                        </p:tav>
                                      </p:tavLst>
                                    </p:anim>
                                    <p:anim calcmode="lin" valueType="num">
                                      <p:cBhvr additive="base">
                                        <p:cTn id="22" dur="500" fill="hold"/>
                                        <p:tgtEl>
                                          <p:spTgt spid="19"/>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ID="2" presetClass="entr" presetSubtype="4" fill="hold" nodeType="afterEffect">
                                  <p:stCondLst>
                                    <p:cond delay="0"/>
                                  </p:stCondLst>
                                  <p:childTnLst>
                                    <p:set>
                                      <p:cBhvr>
                                        <p:cTn id="25" dur="1" fill="hold">
                                          <p:stCondLst>
                                            <p:cond delay="0"/>
                                          </p:stCondLst>
                                        </p:cTn>
                                        <p:tgtEl>
                                          <p:spTgt spid="22"/>
                                        </p:tgtEl>
                                        <p:attrNameLst>
                                          <p:attrName>style.visibility</p:attrName>
                                        </p:attrNameLst>
                                      </p:cBhvr>
                                      <p:to>
                                        <p:strVal val="visible"/>
                                      </p:to>
                                    </p:set>
                                    <p:anim calcmode="lin" valueType="num">
                                      <p:cBhvr additive="base">
                                        <p:cTn id="26" dur="500" fill="hold"/>
                                        <p:tgtEl>
                                          <p:spTgt spid="22"/>
                                        </p:tgtEl>
                                        <p:attrNameLst>
                                          <p:attrName>ppt_x</p:attrName>
                                        </p:attrNameLst>
                                      </p:cBhvr>
                                      <p:tavLst>
                                        <p:tav tm="0">
                                          <p:val>
                                            <p:strVal val="#ppt_x"/>
                                          </p:val>
                                        </p:tav>
                                        <p:tav tm="100000">
                                          <p:val>
                                            <p:strVal val="#ppt_x"/>
                                          </p:val>
                                        </p:tav>
                                      </p:tavLst>
                                    </p:anim>
                                    <p:anim calcmode="lin" valueType="num">
                                      <p:cBhvr additive="base">
                                        <p:cTn id="27" dur="500" fill="hold"/>
                                        <p:tgtEl>
                                          <p:spTgt spid="22"/>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nodeType="after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ppt_x"/>
                                          </p:val>
                                        </p:tav>
                                        <p:tav tm="100000">
                                          <p:val>
                                            <p:strVal val="#ppt_x"/>
                                          </p:val>
                                        </p:tav>
                                      </p:tavLst>
                                    </p:anim>
                                    <p:anim calcmode="lin" valueType="num">
                                      <p:cBhvr additive="base">
                                        <p:cTn id="32"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13" grpId="0" animBg="1"/>
      <p:bldP spid="9" grpId="0" animBg="1"/>
      <p:bldP spid="10" grpId="0" animBg="1"/>
      <p:bldP spid="11" grpId="0" animBg="1"/>
      <p:bldP spid="12" grpId="0" animBg="1"/>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View</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6136366"/>
              </p:ext>
            </p:extLst>
          </p:nvPr>
        </p:nvGraphicFramePr>
        <p:xfrm>
          <a:off x="507868" y="989013"/>
          <a:ext cx="11172957" cy="52779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ViewModel</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679827818"/>
              </p:ext>
            </p:extLst>
          </p:nvPr>
        </p:nvGraphicFramePr>
        <p:xfrm>
          <a:off x="507868" y="989013"/>
          <a:ext cx="11172957" cy="44304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TechEd_NA_2010_PPT_Template">
  <a:themeElements>
    <a:clrScheme name="Custom 4">
      <a:dk1>
        <a:srgbClr val="000000"/>
      </a:dk1>
      <a:lt1>
        <a:srgbClr val="FFFFFF"/>
      </a:lt1>
      <a:dk2>
        <a:srgbClr val="F37021"/>
      </a:dk2>
      <a:lt2>
        <a:srgbClr val="FDB913"/>
      </a:lt2>
      <a:accent1>
        <a:srgbClr val="5E2F7E"/>
      </a:accent1>
      <a:accent2>
        <a:srgbClr val="B72172"/>
      </a:accent2>
      <a:accent3>
        <a:srgbClr val="8CC63F"/>
      </a:accent3>
      <a:accent4>
        <a:srgbClr val="D6E032"/>
      </a:accent4>
      <a:accent5>
        <a:srgbClr val="0077B8"/>
      </a:accent5>
      <a:accent6>
        <a:srgbClr val="44C8F5"/>
      </a:accent6>
      <a:hlink>
        <a:srgbClr val="FFFF00"/>
      </a:hlink>
      <a:folHlink>
        <a:srgbClr val="F3EB4F"/>
      </a:folHlink>
    </a:clrScheme>
    <a:fontScheme name="Custom 50">
      <a:majorFont>
        <a:latin typeface="Calibri"/>
        <a:ea typeface=""/>
        <a:cs typeface=""/>
      </a:majorFont>
      <a:minorFont>
        <a:latin typeface="Calibr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flip="none" rotWithShape="1">
          <a:gsLst>
            <a:gs pos="0">
              <a:schemeClr val="accent3"/>
            </a:gs>
            <a:gs pos="86000">
              <a:schemeClr val="accent4"/>
            </a:gs>
          </a:gsLst>
          <a:lin ang="5400000" scaled="1"/>
          <a:tileRect/>
        </a:gradFill>
        <a:ln w="28575">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dirty="0" smtClean="0">
            <a:solidFill>
              <a:schemeClr val="bg1">
                <a:alpha val="99000"/>
              </a:schemeClr>
            </a:solidFill>
          </a:defRPr>
        </a:defPPr>
      </a:lstStyle>
      <a:style>
        <a:lnRef idx="3">
          <a:schemeClr val="lt1"/>
        </a:lnRef>
        <a:fillRef idx="1">
          <a:schemeClr val="accent1"/>
        </a:fillRef>
        <a:effectRef idx="1">
          <a:schemeClr val="accent1"/>
        </a:effectRef>
        <a:fontRef idx="minor">
          <a:schemeClr val="lt1"/>
        </a:fontRef>
      </a:style>
    </a:spDef>
    <a:txDef>
      <a:spPr/>
      <a:bodyPr vert="horz" wrap="square" lIns="0" tIns="0" rIns="0" bIns="0" rtlCol="0">
        <a:spAutoFit/>
      </a:bodyPr>
      <a:lstStyle>
        <a:defPPr marL="460375" marR="0" indent="-460375" algn="l" defTabSz="914363" rtl="0" eaLnBrk="1" fontAlgn="auto" latinLnBrk="0" hangingPunct="1">
          <a:lnSpc>
            <a:spcPct val="90000"/>
          </a:lnSpc>
          <a:spcBef>
            <a:spcPct val="20000"/>
          </a:spcBef>
          <a:spcAft>
            <a:spcPts val="0"/>
          </a:spcAft>
          <a:buClrTx/>
          <a:buSzPct val="100000"/>
          <a:tabLst/>
          <a:defRPr kumimoji="0" sz="2800" b="0" i="0" u="none" strike="noStrike" kern="1200" cap="none" spc="0" normalizeH="0" baseline="0" noProof="0" dirty="0" err="1" smtClean="0">
            <a:ln>
              <a:noFill/>
            </a:ln>
            <a:gradFill>
              <a:gsLst>
                <a:gs pos="0">
                  <a:schemeClr val="tx1"/>
                </a:gs>
                <a:gs pos="100000">
                  <a:schemeClr val="tx1"/>
                </a:gs>
              </a:gsLst>
              <a:lin ang="5400000" scaled="0"/>
            </a:gradFill>
            <a:effectLst/>
            <a:uLnTx/>
            <a:uFillTx/>
            <a:latin typeface="+mj-lt"/>
            <a:ea typeface="+mn-ea"/>
            <a:cs typeface="+mn-cs"/>
          </a:defRPr>
        </a:defPPr>
      </a:lstStyle>
    </a:txDef>
  </a:objectDefaults>
  <a:extraClrSchemeLst/>
</a:theme>
</file>

<file path=ppt/theme/theme2.xml><?xml version="1.0" encoding="utf-8"?>
<a:theme xmlns:a="http://schemas.openxmlformats.org/drawingml/2006/main" name="TechEd2010_Africa_16-9_Template_Theme">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3.xml><?xml version="1.0" encoding="utf-8"?>
<a:theme xmlns:a="http://schemas.openxmlformats.org/drawingml/2006/main" name="TechEd2010_NA_4-3">
  <a:themeElements>
    <a:clrScheme name="Custom 1">
      <a:dk1>
        <a:srgbClr val="FFFFFF"/>
      </a:dk1>
      <a:lt1>
        <a:sysClr val="window" lastClr="FFFFFF"/>
      </a:lt1>
      <a:dk2>
        <a:srgbClr val="FFFFFF"/>
      </a:dk2>
      <a:lt2>
        <a:srgbClr val="FFFFFF"/>
      </a:lt2>
      <a:accent1>
        <a:srgbClr val="8CC63F"/>
      </a:accent1>
      <a:accent2>
        <a:srgbClr val="2484C6"/>
      </a:accent2>
      <a:accent3>
        <a:srgbClr val="F58020"/>
      </a:accent3>
      <a:accent4>
        <a:srgbClr val="B72172"/>
      </a:accent4>
      <a:accent5>
        <a:srgbClr val="E1E1E1"/>
      </a:accent5>
      <a:accent6>
        <a:srgbClr val="FAA61A"/>
      </a:accent6>
      <a:hlink>
        <a:srgbClr val="8CC63F"/>
      </a:hlink>
      <a:folHlink>
        <a:srgbClr val="002060"/>
      </a:folHlink>
    </a:clrScheme>
    <a:fontScheme name="Custom 2">
      <a:majorFont>
        <a:latin typeface="Calibri"/>
        <a:ea typeface=""/>
        <a:cs typeface=""/>
      </a:majorFont>
      <a:minorFont>
        <a:latin typeface="Calibri"/>
        <a:ea typeface=""/>
        <a:cs typeface=""/>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chemeClr val="accent1"/>
            </a:gs>
            <a:gs pos="100000">
              <a:srgbClr val="00A651"/>
            </a:gs>
          </a:gsLst>
          <a:lin ang="16200000" scaled="0"/>
        </a:gradFill>
        <a:ln w="12700">
          <a:solidFill>
            <a:schemeClr val="bg1"/>
          </a:solidFill>
          <a:headEnd type="none" w="med" len="med"/>
          <a:tailEnd type="none" w="med" len="med"/>
        </a:ln>
        <a:scene3d>
          <a:camera prst="orthographicFront" fov="0">
            <a:rot lat="0" lon="0" rev="0"/>
          </a:camera>
          <a:lightRig rig="glow" dir="t">
            <a:rot lat="0" lon="0" rev="6360000"/>
          </a:lightRig>
        </a:scene3d>
        <a:sp3d contourW="1000" prstMaterial="flat">
          <a:contourClr>
            <a:schemeClr val="accent3">
              <a:satMod val="300000"/>
            </a:schemeClr>
          </a:contourClr>
        </a:sp3d>
      </a:spPr>
      <a:bodyPr vert="horz" wrap="square" lIns="72000" tIns="45718" rIns="72000" bIns="45718" numCol="1" rtlCol="0" anchor="ctr" anchorCtr="0" compatLnSpc="1">
        <a:prstTxWarp prst="textNoShape">
          <a:avLst/>
        </a:prstTxWarp>
      </a:bodyPr>
      <a:lstStyle>
        <a:defPPr algn="ctr" defTabSz="914099">
          <a:defRPr sz="2000" dirty="0" smtClean="0">
            <a:solidFill>
              <a:srgbClr val="FFFFFF"/>
            </a:solidFill>
            <a:latin typeface="Calibri" pitchFamily="34" charset="0"/>
          </a:defRPr>
        </a:defPPr>
      </a:lstStyle>
      <a:style>
        <a:lnRef idx="0">
          <a:schemeClr val="accent3"/>
        </a:lnRef>
        <a:fillRef idx="3">
          <a:schemeClr val="accent3"/>
        </a:fillRef>
        <a:effectRef idx="3">
          <a:schemeClr val="accent3"/>
        </a:effectRef>
        <a:fontRef idx="minor">
          <a:schemeClr val="lt1"/>
        </a:fontRef>
      </a:style>
    </a:sp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TechEd_NA_2010_PPT_Template</Template>
  <TotalTime>913</TotalTime>
  <Words>1316</Words>
  <Application>Microsoft Office PowerPoint</Application>
  <PresentationFormat>Custom</PresentationFormat>
  <Paragraphs>192</Paragraphs>
  <Slides>21</Slides>
  <Notes>9</Notes>
  <HiddenSlides>0</HiddenSlides>
  <MMClips>0</MMClips>
  <ScaleCrop>false</ScaleCrop>
  <HeadingPairs>
    <vt:vector size="4" baseType="variant">
      <vt:variant>
        <vt:lpstr>Theme</vt:lpstr>
      </vt:variant>
      <vt:variant>
        <vt:i4>3</vt:i4>
      </vt:variant>
      <vt:variant>
        <vt:lpstr>Slide Titles</vt:lpstr>
      </vt:variant>
      <vt:variant>
        <vt:i4>21</vt:i4>
      </vt:variant>
    </vt:vector>
  </HeadingPairs>
  <TitlesOfParts>
    <vt:vector size="24" baseType="lpstr">
      <vt:lpstr>TechEd_NA_2010_PPT_Template</vt:lpstr>
      <vt:lpstr>TechEd2010_Africa_16-9_Template_Theme</vt:lpstr>
      <vt:lpstr>TechEd2010_NA_4-3</vt:lpstr>
      <vt:lpstr>PowerPoint Presentation</vt:lpstr>
      <vt:lpstr>Using the MVVM Design Pattern with the Microsoft Visual Studio 2010 XAML Designer</vt:lpstr>
      <vt:lpstr>Rudi Grobler Barone, Budge &amp; Dominick</vt:lpstr>
      <vt:lpstr>MVVM</vt:lpstr>
      <vt:lpstr>MVVM (rich model)</vt:lpstr>
      <vt:lpstr>Why MVVM?</vt:lpstr>
      <vt:lpstr>N-Layer Architecture</vt:lpstr>
      <vt:lpstr>The View</vt:lpstr>
      <vt:lpstr>The ViewModel</vt:lpstr>
      <vt:lpstr>The Model</vt:lpstr>
      <vt:lpstr>Connecting the Parts</vt:lpstr>
      <vt:lpstr>Resource Generated in View</vt:lpstr>
      <vt:lpstr>Code-behind????</vt:lpstr>
      <vt:lpstr>Basic XAML Framework (BXF) </vt:lpstr>
      <vt:lpstr>Making MVVM Work</vt:lpstr>
      <vt:lpstr>Building an App with MVVM</vt:lpstr>
      <vt:lpstr>Summary</vt:lpstr>
      <vt:lpstr>Questions?</vt:lpstr>
      <vt:lpstr>Resources</vt:lpstr>
      <vt:lpstr>PowerPoint Presentation</vt:lpstr>
      <vt:lpstr>PowerPoint Presentation</vt:lpstr>
    </vt:vector>
  </TitlesOfParts>
  <Manager>&lt;Content Manager Name Here&gt;</Manager>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DTL323 - MVVM + VS2010</dc:title>
  <dc:subject>Tech Ed North America 2010</dc:subject>
  <dc:creator>Rudi Grobler</dc:creator>
  <dc:description>Template: Rosyln Hyde, Artitudes Design
Formatting: Sylvia Tedjo, Silver Fox Productions
Event Date: June 7-10, 2010
Event Location: New Orleans, LA
Audience Type:</dc:description>
  <cp:lastModifiedBy>Rudi Grobler</cp:lastModifiedBy>
  <cp:revision>76</cp:revision>
  <dcterms:created xsi:type="dcterms:W3CDTF">2010-04-21T15:42:31Z</dcterms:created>
  <dcterms:modified xsi:type="dcterms:W3CDTF">2010-10-16T17:54:04Z</dcterms:modified>
</cp:coreProperties>
</file>