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 id="2147483757" r:id="rId2"/>
    <p:sldMasterId id="2147483772" r:id="rId3"/>
    <p:sldMasterId id="2147483787" r:id="rId4"/>
    <p:sldMasterId id="2147483804" r:id="rId5"/>
  </p:sldMasterIdLst>
  <p:notesMasterIdLst>
    <p:notesMasterId r:id="rId48"/>
  </p:notesMasterIdLst>
  <p:handoutMasterIdLst>
    <p:handoutMasterId r:id="rId49"/>
  </p:handoutMasterIdLst>
  <p:sldIdLst>
    <p:sldId id="364" r:id="rId6"/>
    <p:sldId id="345" r:id="rId7"/>
    <p:sldId id="363" r:id="rId8"/>
    <p:sldId id="295" r:id="rId9"/>
    <p:sldId id="285" r:id="rId10"/>
    <p:sldId id="365" r:id="rId11"/>
    <p:sldId id="321" r:id="rId12"/>
    <p:sldId id="346" r:id="rId13"/>
    <p:sldId id="337" r:id="rId14"/>
    <p:sldId id="322" r:id="rId15"/>
    <p:sldId id="311" r:id="rId16"/>
    <p:sldId id="357" r:id="rId17"/>
    <p:sldId id="358" r:id="rId18"/>
    <p:sldId id="323" r:id="rId19"/>
    <p:sldId id="350" r:id="rId20"/>
    <p:sldId id="352" r:id="rId21"/>
    <p:sldId id="324" r:id="rId22"/>
    <p:sldId id="351" r:id="rId23"/>
    <p:sldId id="294" r:id="rId24"/>
    <p:sldId id="353" r:id="rId25"/>
    <p:sldId id="339" r:id="rId26"/>
    <p:sldId id="354" r:id="rId27"/>
    <p:sldId id="286" r:id="rId28"/>
    <p:sldId id="292" r:id="rId29"/>
    <p:sldId id="293" r:id="rId30"/>
    <p:sldId id="355" r:id="rId31"/>
    <p:sldId id="343" r:id="rId32"/>
    <p:sldId id="342" r:id="rId33"/>
    <p:sldId id="366" r:id="rId34"/>
    <p:sldId id="367" r:id="rId35"/>
    <p:sldId id="296" r:id="rId36"/>
    <p:sldId id="314" r:id="rId37"/>
    <p:sldId id="356" r:id="rId38"/>
    <p:sldId id="315" r:id="rId39"/>
    <p:sldId id="316" r:id="rId40"/>
    <p:sldId id="317" r:id="rId41"/>
    <p:sldId id="368" r:id="rId42"/>
    <p:sldId id="338" r:id="rId43"/>
    <p:sldId id="348" r:id="rId44"/>
    <p:sldId id="360" r:id="rId45"/>
    <p:sldId id="361" r:id="rId46"/>
    <p:sldId id="362" r:id="rId47"/>
  </p:sldIdLst>
  <p:sldSz cx="12187238" cy="6859588"/>
  <p:notesSz cx="6858000" cy="9144000"/>
  <p:defaultTextStyle>
    <a:defPPr>
      <a:defRPr lang="en-US"/>
    </a:defPPr>
    <a:lvl1pPr marL="0" algn="l" defTabSz="750472" rtl="0" eaLnBrk="1" latinLnBrk="0" hangingPunct="1">
      <a:defRPr sz="1500" kern="1200">
        <a:solidFill>
          <a:schemeClr val="tx1"/>
        </a:solidFill>
        <a:latin typeface="+mn-lt"/>
        <a:ea typeface="+mn-ea"/>
        <a:cs typeface="+mn-cs"/>
      </a:defRPr>
    </a:lvl1pPr>
    <a:lvl2pPr marL="375236" algn="l" defTabSz="750472" rtl="0" eaLnBrk="1" latinLnBrk="0" hangingPunct="1">
      <a:defRPr sz="1500" kern="1200">
        <a:solidFill>
          <a:schemeClr val="tx1"/>
        </a:solidFill>
        <a:latin typeface="+mn-lt"/>
        <a:ea typeface="+mn-ea"/>
        <a:cs typeface="+mn-cs"/>
      </a:defRPr>
    </a:lvl2pPr>
    <a:lvl3pPr marL="750472" algn="l" defTabSz="750472" rtl="0" eaLnBrk="1" latinLnBrk="0" hangingPunct="1">
      <a:defRPr sz="1500" kern="1200">
        <a:solidFill>
          <a:schemeClr val="tx1"/>
        </a:solidFill>
        <a:latin typeface="+mn-lt"/>
        <a:ea typeface="+mn-ea"/>
        <a:cs typeface="+mn-cs"/>
      </a:defRPr>
    </a:lvl3pPr>
    <a:lvl4pPr marL="1125709" algn="l" defTabSz="750472" rtl="0" eaLnBrk="1" latinLnBrk="0" hangingPunct="1">
      <a:defRPr sz="1500" kern="1200">
        <a:solidFill>
          <a:schemeClr val="tx1"/>
        </a:solidFill>
        <a:latin typeface="+mn-lt"/>
        <a:ea typeface="+mn-ea"/>
        <a:cs typeface="+mn-cs"/>
      </a:defRPr>
    </a:lvl4pPr>
    <a:lvl5pPr marL="1500945" algn="l" defTabSz="750472" rtl="0" eaLnBrk="1" latinLnBrk="0" hangingPunct="1">
      <a:defRPr sz="1500" kern="1200">
        <a:solidFill>
          <a:schemeClr val="tx1"/>
        </a:solidFill>
        <a:latin typeface="+mn-lt"/>
        <a:ea typeface="+mn-ea"/>
        <a:cs typeface="+mn-cs"/>
      </a:defRPr>
    </a:lvl5pPr>
    <a:lvl6pPr marL="1876181" algn="l" defTabSz="750472" rtl="0" eaLnBrk="1" latinLnBrk="0" hangingPunct="1">
      <a:defRPr sz="1500" kern="1200">
        <a:solidFill>
          <a:schemeClr val="tx1"/>
        </a:solidFill>
        <a:latin typeface="+mn-lt"/>
        <a:ea typeface="+mn-ea"/>
        <a:cs typeface="+mn-cs"/>
      </a:defRPr>
    </a:lvl6pPr>
    <a:lvl7pPr marL="2251417" algn="l" defTabSz="750472" rtl="0" eaLnBrk="1" latinLnBrk="0" hangingPunct="1">
      <a:defRPr sz="1500" kern="1200">
        <a:solidFill>
          <a:schemeClr val="tx1"/>
        </a:solidFill>
        <a:latin typeface="+mn-lt"/>
        <a:ea typeface="+mn-ea"/>
        <a:cs typeface="+mn-cs"/>
      </a:defRPr>
    </a:lvl7pPr>
    <a:lvl8pPr marL="2626653" algn="l" defTabSz="750472" rtl="0" eaLnBrk="1" latinLnBrk="0" hangingPunct="1">
      <a:defRPr sz="1500" kern="1200">
        <a:solidFill>
          <a:schemeClr val="tx1"/>
        </a:solidFill>
        <a:latin typeface="+mn-lt"/>
        <a:ea typeface="+mn-ea"/>
        <a:cs typeface="+mn-cs"/>
      </a:defRPr>
    </a:lvl8pPr>
    <a:lvl9pPr marL="3001890" algn="l" defTabSz="750472" rtl="0" eaLnBrk="1" latinLnBrk="0" hangingPunct="1">
      <a:defRPr sz="15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immonsen" initials="H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CCCCCC"/>
    <a:srgbClr val="99CC99"/>
    <a:srgbClr val="F6AE1E"/>
    <a:srgbClr val="FFFFFF"/>
    <a:srgbClr val="FF0066"/>
    <a:srgbClr val="000000"/>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99095" autoAdjust="0"/>
  </p:normalViewPr>
  <p:slideViewPr>
    <p:cSldViewPr snapToGrid="0">
      <p:cViewPr>
        <p:scale>
          <a:sx n="110" d="100"/>
          <a:sy n="110" d="100"/>
        </p:scale>
        <p:origin x="-732" y="-576"/>
      </p:cViewPr>
      <p:guideLst>
        <p:guide orient="horz" pos="144"/>
        <p:guide orient="horz" pos="895"/>
        <p:guide orient="horz" pos="1484"/>
        <p:guide orient="horz" pos="1200"/>
        <p:guide orient="horz" pos="2737"/>
        <p:guide orient="horz" pos="3897"/>
        <p:guide pos="3839"/>
        <p:guide pos="320"/>
        <p:guide pos="613"/>
        <p:guide pos="7357"/>
        <p:guide pos="1150"/>
        <p:guide pos="7062"/>
      </p:guideLst>
    </p:cSldViewPr>
  </p:slideViewPr>
  <p:outlineViewPr>
    <p:cViewPr>
      <p:scale>
        <a:sx n="33" d="100"/>
        <a:sy n="33" d="100"/>
      </p:scale>
      <p:origin x="0" y="2052"/>
    </p:cViewPr>
  </p:outlineViewPr>
  <p:notesTextViewPr>
    <p:cViewPr>
      <p:scale>
        <a:sx n="100" d="100"/>
        <a:sy n="100" d="100"/>
      </p:scale>
      <p:origin x="0" y="0"/>
    </p:cViewPr>
  </p:notesTextViewPr>
  <p:sorterViewPr>
    <p:cViewPr>
      <p:scale>
        <a:sx n="50" d="100"/>
        <a:sy n="50" d="100"/>
      </p:scale>
      <p:origin x="0" y="0"/>
    </p:cViewPr>
  </p:sorterViewPr>
  <p:notesViewPr>
    <p:cSldViewPr snapToGrid="0" showGuides="1">
      <p:cViewPr varScale="1">
        <p:scale>
          <a:sx n="64" d="100"/>
          <a:sy n="64" d="100"/>
        </p:scale>
        <p:origin x="-281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52D4-1B89-4BD2-9827-0357F33D4285}" type="doc">
      <dgm:prSet loTypeId="urn:microsoft.com/office/officeart/2005/8/layout/radial4" loCatId="relationship" qsTypeId="urn:microsoft.com/office/officeart/2005/8/quickstyle/simple5" qsCatId="simple" csTypeId="urn:microsoft.com/office/officeart/2005/8/colors/colorful2" csCatId="colorful" phldr="1"/>
      <dgm:spPr/>
      <dgm:t>
        <a:bodyPr/>
        <a:lstStyle/>
        <a:p>
          <a:endParaRPr lang="en-US"/>
        </a:p>
      </dgm:t>
    </dgm:pt>
    <dgm:pt modelId="{8F34D421-853F-41DC-8D7F-CB304F1D3589}">
      <dgm:prSet phldrT="[Text]"/>
      <dgm:spPr/>
      <dgm:t>
        <a:bodyPr/>
        <a:lstStyle/>
        <a:p>
          <a:r>
            <a:rPr lang="en-US" dirty="0" smtClean="0">
              <a:effectLst>
                <a:outerShdw blurRad="38100" dist="38100" dir="2700000" algn="tl">
                  <a:srgbClr val="000000">
                    <a:alpha val="43137"/>
                  </a:srgbClr>
                </a:outerShdw>
              </a:effectLst>
              <a:latin typeface="+mj-lt"/>
            </a:rPr>
            <a:t>YourApp.xap</a:t>
          </a:r>
          <a:endParaRPr lang="en-US" dirty="0">
            <a:effectLst>
              <a:outerShdw blurRad="38100" dist="38100" dir="2700000" algn="tl">
                <a:srgbClr val="000000">
                  <a:alpha val="43137"/>
                </a:srgbClr>
              </a:outerShdw>
            </a:effectLst>
            <a:latin typeface="+mj-lt"/>
          </a:endParaRPr>
        </a:p>
      </dgm:t>
    </dgm:pt>
    <dgm:pt modelId="{263586AC-68A4-47F5-991B-03AE6E4EF998}" type="parTrans" cxnId="{47B2F88A-BE83-492C-9705-1B6D95090D8C}">
      <dgm:prSet/>
      <dgm:spPr/>
      <dgm:t>
        <a:bodyPr/>
        <a:lstStyle/>
        <a:p>
          <a:endParaRPr lang="en-US">
            <a:effectLst>
              <a:outerShdw blurRad="38100" dist="38100" dir="2700000" algn="tl">
                <a:srgbClr val="000000">
                  <a:alpha val="43137"/>
                </a:srgbClr>
              </a:outerShdw>
            </a:effectLst>
            <a:latin typeface="+mj-lt"/>
          </a:endParaRPr>
        </a:p>
      </dgm:t>
    </dgm:pt>
    <dgm:pt modelId="{4974F804-9D6D-44E6-A444-FF0B3AA1481C}" type="sibTrans" cxnId="{47B2F88A-BE83-492C-9705-1B6D95090D8C}">
      <dgm:prSet/>
      <dgm:spPr/>
      <dgm:t>
        <a:bodyPr/>
        <a:lstStyle/>
        <a:p>
          <a:endParaRPr lang="en-US">
            <a:effectLst>
              <a:outerShdw blurRad="38100" dist="38100" dir="2700000" algn="tl">
                <a:srgbClr val="000000">
                  <a:alpha val="43137"/>
                </a:srgbClr>
              </a:outerShdw>
            </a:effectLst>
            <a:latin typeface="+mj-lt"/>
          </a:endParaRPr>
        </a:p>
      </dgm:t>
    </dgm:pt>
    <dgm:pt modelId="{E311839F-0919-49D9-AE15-987419053DC2}">
      <dgm:prSet phldrT="[Text]"/>
      <dgm:spPr/>
      <dgm:t>
        <a:bodyPr/>
        <a:lstStyle/>
        <a:p>
          <a:r>
            <a:rPr lang="en-US" dirty="0" smtClean="0">
              <a:effectLst>
                <a:outerShdw blurRad="38100" dist="38100" dir="2700000" algn="tl">
                  <a:srgbClr val="000000">
                    <a:alpha val="43137"/>
                  </a:srgbClr>
                </a:outerShdw>
              </a:effectLst>
              <a:latin typeface="+mj-lt"/>
            </a:rPr>
            <a:t>Main Assembly</a:t>
          </a:r>
          <a:endParaRPr lang="en-US" dirty="0">
            <a:effectLst>
              <a:outerShdw blurRad="38100" dist="38100" dir="2700000" algn="tl">
                <a:srgbClr val="000000">
                  <a:alpha val="43137"/>
                </a:srgbClr>
              </a:outerShdw>
            </a:effectLst>
            <a:latin typeface="+mj-lt"/>
          </a:endParaRPr>
        </a:p>
      </dgm:t>
    </dgm:pt>
    <dgm:pt modelId="{36C12DCE-7752-4210-855B-26B9ECFFA75F}" type="parTrans" cxnId="{6056FE0F-D546-44BE-8571-7B928D51A70A}">
      <dgm:prSet/>
      <dgm:spPr/>
      <dgm:t>
        <a:bodyPr/>
        <a:lstStyle/>
        <a:p>
          <a:endParaRPr lang="en-US">
            <a:effectLst>
              <a:outerShdw blurRad="38100" dist="38100" dir="2700000" algn="tl">
                <a:srgbClr val="000000">
                  <a:alpha val="43137"/>
                </a:srgbClr>
              </a:outerShdw>
            </a:effectLst>
            <a:latin typeface="+mj-lt"/>
          </a:endParaRPr>
        </a:p>
      </dgm:t>
    </dgm:pt>
    <dgm:pt modelId="{7651E58F-900C-490F-A673-BEE51DCDD894}" type="sibTrans" cxnId="{6056FE0F-D546-44BE-8571-7B928D51A70A}">
      <dgm:prSet/>
      <dgm:spPr/>
      <dgm:t>
        <a:bodyPr/>
        <a:lstStyle/>
        <a:p>
          <a:endParaRPr lang="en-US">
            <a:effectLst>
              <a:outerShdw blurRad="38100" dist="38100" dir="2700000" algn="tl">
                <a:srgbClr val="000000">
                  <a:alpha val="43137"/>
                </a:srgbClr>
              </a:outerShdw>
            </a:effectLst>
            <a:latin typeface="+mj-lt"/>
          </a:endParaRPr>
        </a:p>
      </dgm:t>
    </dgm:pt>
    <dgm:pt modelId="{9D8BF6B8-ED3D-4FB9-8D6E-E9CF05C4C4FF}">
      <dgm:prSet phldrT="[Text]"/>
      <dgm:spPr/>
      <dgm:t>
        <a:bodyPr/>
        <a:lstStyle/>
        <a:p>
          <a:r>
            <a:rPr lang="en-US" dirty="0" smtClean="0">
              <a:effectLst>
                <a:outerShdw blurRad="38100" dist="38100" dir="2700000" algn="tl">
                  <a:srgbClr val="000000">
                    <a:alpha val="43137"/>
                  </a:srgbClr>
                </a:outerShdw>
              </a:effectLst>
              <a:latin typeface="+mj-lt"/>
            </a:rPr>
            <a:t>Other.dll</a:t>
          </a:r>
          <a:endParaRPr lang="en-US" dirty="0">
            <a:effectLst>
              <a:outerShdw blurRad="38100" dist="38100" dir="2700000" algn="tl">
                <a:srgbClr val="000000">
                  <a:alpha val="43137"/>
                </a:srgbClr>
              </a:outerShdw>
            </a:effectLst>
            <a:latin typeface="+mj-lt"/>
          </a:endParaRPr>
        </a:p>
      </dgm:t>
    </dgm:pt>
    <dgm:pt modelId="{7FF59013-11C7-4B93-873B-7E9384D1CEEC}" type="parTrans" cxnId="{74298E91-89A4-42EA-A9A5-D99D29E916E1}">
      <dgm:prSet/>
      <dgm:spPr/>
      <dgm:t>
        <a:bodyPr/>
        <a:lstStyle/>
        <a:p>
          <a:endParaRPr lang="en-US">
            <a:effectLst>
              <a:outerShdw blurRad="38100" dist="38100" dir="2700000" algn="tl">
                <a:srgbClr val="000000">
                  <a:alpha val="43137"/>
                </a:srgbClr>
              </a:outerShdw>
            </a:effectLst>
            <a:latin typeface="+mj-lt"/>
          </a:endParaRPr>
        </a:p>
      </dgm:t>
    </dgm:pt>
    <dgm:pt modelId="{E4DB26BF-926F-4DC3-AEBB-19A81468B0EE}" type="sibTrans" cxnId="{74298E91-89A4-42EA-A9A5-D99D29E916E1}">
      <dgm:prSet/>
      <dgm:spPr/>
      <dgm:t>
        <a:bodyPr/>
        <a:lstStyle/>
        <a:p>
          <a:endParaRPr lang="en-US">
            <a:effectLst>
              <a:outerShdw blurRad="38100" dist="38100" dir="2700000" algn="tl">
                <a:srgbClr val="000000">
                  <a:alpha val="43137"/>
                </a:srgbClr>
              </a:outerShdw>
            </a:effectLst>
            <a:latin typeface="+mj-lt"/>
          </a:endParaRPr>
        </a:p>
      </dgm:t>
    </dgm:pt>
    <dgm:pt modelId="{72C23194-D115-4267-8E93-9FA478EB639F}">
      <dgm:prSet phldrT="[Text]"/>
      <dgm:spPr/>
      <dgm:t>
        <a:bodyPr/>
        <a:lstStyle/>
        <a:p>
          <a:r>
            <a:rPr lang="en-US" dirty="0" smtClean="0">
              <a:effectLst>
                <a:outerShdw blurRad="38100" dist="38100" dir="2700000" algn="tl">
                  <a:srgbClr val="000000">
                    <a:alpha val="43137"/>
                  </a:srgbClr>
                </a:outerShdw>
              </a:effectLst>
              <a:latin typeface="+mj-lt"/>
            </a:rPr>
            <a:t>Other Assets</a:t>
          </a:r>
          <a:endParaRPr lang="en-US" dirty="0">
            <a:effectLst>
              <a:outerShdw blurRad="38100" dist="38100" dir="2700000" algn="tl">
                <a:srgbClr val="000000">
                  <a:alpha val="43137"/>
                </a:srgbClr>
              </a:outerShdw>
            </a:effectLst>
            <a:latin typeface="+mj-lt"/>
          </a:endParaRPr>
        </a:p>
      </dgm:t>
    </dgm:pt>
    <dgm:pt modelId="{E017906D-695B-48BF-A455-8B517ABC28FC}" type="parTrans" cxnId="{B1B47A3C-6DC3-4B8B-AAB6-470E8BF53BFB}">
      <dgm:prSet/>
      <dgm:spPr/>
      <dgm:t>
        <a:bodyPr/>
        <a:lstStyle/>
        <a:p>
          <a:endParaRPr lang="en-US">
            <a:effectLst>
              <a:outerShdw blurRad="38100" dist="38100" dir="2700000" algn="tl">
                <a:srgbClr val="000000">
                  <a:alpha val="43137"/>
                </a:srgbClr>
              </a:outerShdw>
            </a:effectLst>
            <a:latin typeface="+mj-lt"/>
          </a:endParaRPr>
        </a:p>
      </dgm:t>
    </dgm:pt>
    <dgm:pt modelId="{C7DCAB9C-A958-4B5D-9DF5-88AB72C45E7C}" type="sibTrans" cxnId="{B1B47A3C-6DC3-4B8B-AAB6-470E8BF53BFB}">
      <dgm:prSet/>
      <dgm:spPr/>
      <dgm:t>
        <a:bodyPr/>
        <a:lstStyle/>
        <a:p>
          <a:endParaRPr lang="en-US">
            <a:effectLst>
              <a:outerShdw blurRad="38100" dist="38100" dir="2700000" algn="tl">
                <a:srgbClr val="000000">
                  <a:alpha val="43137"/>
                </a:srgbClr>
              </a:outerShdw>
            </a:effectLst>
            <a:latin typeface="+mj-lt"/>
          </a:endParaRPr>
        </a:p>
      </dgm:t>
    </dgm:pt>
    <dgm:pt modelId="{85416378-0549-4197-8D8E-0B041CA4EDDD}">
      <dgm:prSet phldrT="[Text]"/>
      <dgm:spPr/>
      <dgm:t>
        <a:bodyPr/>
        <a:lstStyle/>
        <a:p>
          <a:r>
            <a:rPr lang="en-US" dirty="0" smtClean="0">
              <a:effectLst>
                <a:outerShdw blurRad="38100" dist="38100" dir="2700000" algn="tl">
                  <a:srgbClr val="000000">
                    <a:alpha val="43137"/>
                  </a:srgbClr>
                </a:outerShdw>
              </a:effectLst>
              <a:latin typeface="+mj-lt"/>
            </a:rPr>
            <a:t>Embedded XAML</a:t>
          </a:r>
          <a:endParaRPr lang="en-US" dirty="0">
            <a:effectLst>
              <a:outerShdw blurRad="38100" dist="38100" dir="2700000" algn="tl">
                <a:srgbClr val="000000">
                  <a:alpha val="43137"/>
                </a:srgbClr>
              </a:outerShdw>
            </a:effectLst>
            <a:latin typeface="+mj-lt"/>
          </a:endParaRPr>
        </a:p>
      </dgm:t>
    </dgm:pt>
    <dgm:pt modelId="{D26B7D6A-09BF-496A-A92F-1DFE530A3BDE}" type="parTrans" cxnId="{F2601BFA-36CC-4630-841E-F4EF5955F0D9}">
      <dgm:prSet/>
      <dgm:spPr/>
      <dgm:t>
        <a:bodyPr/>
        <a:lstStyle/>
        <a:p>
          <a:endParaRPr lang="en-US">
            <a:effectLst>
              <a:outerShdw blurRad="38100" dist="38100" dir="2700000" algn="tl">
                <a:srgbClr val="000000">
                  <a:alpha val="43137"/>
                </a:srgbClr>
              </a:outerShdw>
            </a:effectLst>
            <a:latin typeface="+mj-lt"/>
          </a:endParaRPr>
        </a:p>
      </dgm:t>
    </dgm:pt>
    <dgm:pt modelId="{0037DEF6-7F3D-4490-AE0C-9B142F4A2A7F}" type="sibTrans" cxnId="{F2601BFA-36CC-4630-841E-F4EF5955F0D9}">
      <dgm:prSet/>
      <dgm:spPr/>
      <dgm:t>
        <a:bodyPr/>
        <a:lstStyle/>
        <a:p>
          <a:endParaRPr lang="en-US">
            <a:effectLst>
              <a:outerShdw blurRad="38100" dist="38100" dir="2700000" algn="tl">
                <a:srgbClr val="000000">
                  <a:alpha val="43137"/>
                </a:srgbClr>
              </a:outerShdw>
            </a:effectLst>
            <a:latin typeface="+mj-lt"/>
          </a:endParaRPr>
        </a:p>
      </dgm:t>
    </dgm:pt>
    <dgm:pt modelId="{B22F53DD-ED6D-45F6-BDB7-A226CD15BFFE}">
      <dgm:prSet phldrT="[Text]"/>
      <dgm:spPr/>
      <dgm:t>
        <a:bodyPr/>
        <a:lstStyle/>
        <a:p>
          <a:r>
            <a:rPr lang="en-US" dirty="0" smtClean="0">
              <a:effectLst>
                <a:outerShdw blurRad="38100" dist="38100" dir="2700000" algn="tl">
                  <a:srgbClr val="000000">
                    <a:alpha val="43137"/>
                  </a:srgbClr>
                </a:outerShdw>
              </a:effectLst>
              <a:latin typeface="+mj-lt"/>
            </a:rPr>
            <a:t>Your Libraries</a:t>
          </a:r>
          <a:endParaRPr lang="en-US" dirty="0">
            <a:effectLst>
              <a:outerShdw blurRad="38100" dist="38100" dir="2700000" algn="tl">
                <a:srgbClr val="000000">
                  <a:alpha val="43137"/>
                </a:srgbClr>
              </a:outerShdw>
            </a:effectLst>
            <a:latin typeface="+mj-lt"/>
          </a:endParaRPr>
        </a:p>
      </dgm:t>
    </dgm:pt>
    <dgm:pt modelId="{04592A09-6543-4EA1-80C4-CABE4A2B9FAA}" type="parTrans" cxnId="{43228613-07B7-4E94-B319-70B69493537D}">
      <dgm:prSet/>
      <dgm:spPr/>
      <dgm:t>
        <a:bodyPr/>
        <a:lstStyle/>
        <a:p>
          <a:endParaRPr lang="en-US">
            <a:effectLst>
              <a:outerShdw blurRad="38100" dist="38100" dir="2700000" algn="tl">
                <a:srgbClr val="000000">
                  <a:alpha val="43137"/>
                </a:srgbClr>
              </a:outerShdw>
            </a:effectLst>
            <a:latin typeface="+mj-lt"/>
          </a:endParaRPr>
        </a:p>
      </dgm:t>
    </dgm:pt>
    <dgm:pt modelId="{01BC814C-B5E8-40D9-B526-4D6F44232ECF}" type="sibTrans" cxnId="{43228613-07B7-4E94-B319-70B69493537D}">
      <dgm:prSet/>
      <dgm:spPr/>
      <dgm:t>
        <a:bodyPr/>
        <a:lstStyle/>
        <a:p>
          <a:endParaRPr lang="en-US">
            <a:effectLst>
              <a:outerShdw blurRad="38100" dist="38100" dir="2700000" algn="tl">
                <a:srgbClr val="000000">
                  <a:alpha val="43137"/>
                </a:srgbClr>
              </a:outerShdw>
            </a:effectLst>
            <a:latin typeface="+mj-lt"/>
          </a:endParaRPr>
        </a:p>
      </dgm:t>
    </dgm:pt>
    <dgm:pt modelId="{275860A5-67E2-4AA8-9953-FD81C27F474F}">
      <dgm:prSet phldrT="[Text]"/>
      <dgm:spPr/>
      <dgm:t>
        <a:bodyPr/>
        <a:lstStyle/>
        <a:p>
          <a:r>
            <a:rPr lang="en-US" dirty="0" smtClean="0">
              <a:effectLst>
                <a:outerShdw blurRad="38100" dist="38100" dir="2700000" algn="tl">
                  <a:srgbClr val="000000">
                    <a:alpha val="43137"/>
                  </a:srgbClr>
                </a:outerShdw>
              </a:effectLst>
              <a:latin typeface="+mj-lt"/>
            </a:rPr>
            <a:t>Other Resources</a:t>
          </a:r>
          <a:endParaRPr lang="en-US" dirty="0">
            <a:effectLst>
              <a:outerShdw blurRad="38100" dist="38100" dir="2700000" algn="tl">
                <a:srgbClr val="000000">
                  <a:alpha val="43137"/>
                </a:srgbClr>
              </a:outerShdw>
            </a:effectLst>
            <a:latin typeface="+mj-lt"/>
          </a:endParaRPr>
        </a:p>
      </dgm:t>
    </dgm:pt>
    <dgm:pt modelId="{45B3AE9A-AB5C-41D9-8A5D-BE8F15938D82}" type="parTrans" cxnId="{B6EB5D66-666C-4503-9C0F-107AEFF503FF}">
      <dgm:prSet/>
      <dgm:spPr/>
      <dgm:t>
        <a:bodyPr/>
        <a:lstStyle/>
        <a:p>
          <a:endParaRPr lang="en-US">
            <a:effectLst>
              <a:outerShdw blurRad="38100" dist="38100" dir="2700000" algn="tl">
                <a:srgbClr val="000000">
                  <a:alpha val="43137"/>
                </a:srgbClr>
              </a:outerShdw>
            </a:effectLst>
            <a:latin typeface="+mj-lt"/>
          </a:endParaRPr>
        </a:p>
      </dgm:t>
    </dgm:pt>
    <dgm:pt modelId="{DF17A25D-54EE-4785-9A1B-8CD4B082B4AF}" type="sibTrans" cxnId="{B6EB5D66-666C-4503-9C0F-107AEFF503FF}">
      <dgm:prSet/>
      <dgm:spPr/>
      <dgm:t>
        <a:bodyPr/>
        <a:lstStyle/>
        <a:p>
          <a:endParaRPr lang="en-US">
            <a:effectLst>
              <a:outerShdw blurRad="38100" dist="38100" dir="2700000" algn="tl">
                <a:srgbClr val="000000">
                  <a:alpha val="43137"/>
                </a:srgbClr>
              </a:outerShdw>
            </a:effectLst>
            <a:latin typeface="+mj-lt"/>
          </a:endParaRPr>
        </a:p>
      </dgm:t>
    </dgm:pt>
    <dgm:pt modelId="{79D4B0CB-BE85-410C-A416-2B8BE69C0055}">
      <dgm:prSet phldrT="[Text]"/>
      <dgm:spPr/>
      <dgm:t>
        <a:bodyPr/>
        <a:lstStyle/>
        <a:p>
          <a:r>
            <a:rPr lang="en-US" dirty="0" smtClean="0">
              <a:effectLst>
                <a:outerShdw blurRad="38100" dist="38100" dir="2700000" algn="tl">
                  <a:srgbClr val="000000">
                    <a:alpha val="43137"/>
                  </a:srgbClr>
                </a:outerShdw>
              </a:effectLst>
              <a:latin typeface="+mj-lt"/>
            </a:rPr>
            <a:t>Images</a:t>
          </a:r>
          <a:endParaRPr lang="en-US" dirty="0">
            <a:effectLst>
              <a:outerShdw blurRad="38100" dist="38100" dir="2700000" algn="tl">
                <a:srgbClr val="000000">
                  <a:alpha val="43137"/>
                </a:srgbClr>
              </a:outerShdw>
            </a:effectLst>
            <a:latin typeface="+mj-lt"/>
          </a:endParaRPr>
        </a:p>
      </dgm:t>
    </dgm:pt>
    <dgm:pt modelId="{A055FB8B-1632-4B46-B3A2-72BBE53D4206}" type="parTrans" cxnId="{68D70349-8083-4124-8EF7-A55144C8AB30}">
      <dgm:prSet/>
      <dgm:spPr/>
      <dgm:t>
        <a:bodyPr/>
        <a:lstStyle/>
        <a:p>
          <a:endParaRPr lang="en-US">
            <a:effectLst>
              <a:outerShdw blurRad="38100" dist="38100" dir="2700000" algn="tl">
                <a:srgbClr val="000000">
                  <a:alpha val="43137"/>
                </a:srgbClr>
              </a:outerShdw>
            </a:effectLst>
            <a:latin typeface="+mj-lt"/>
          </a:endParaRPr>
        </a:p>
      </dgm:t>
    </dgm:pt>
    <dgm:pt modelId="{DF9E79A1-8308-4F5D-A986-FE9C495D15F7}" type="sibTrans" cxnId="{68D70349-8083-4124-8EF7-A55144C8AB30}">
      <dgm:prSet/>
      <dgm:spPr/>
      <dgm:t>
        <a:bodyPr/>
        <a:lstStyle/>
        <a:p>
          <a:endParaRPr lang="en-US">
            <a:effectLst>
              <a:outerShdw blurRad="38100" dist="38100" dir="2700000" algn="tl">
                <a:srgbClr val="000000">
                  <a:alpha val="43137"/>
                </a:srgbClr>
              </a:outerShdw>
            </a:effectLst>
            <a:latin typeface="+mj-lt"/>
          </a:endParaRPr>
        </a:p>
      </dgm:t>
    </dgm:pt>
    <dgm:pt modelId="{237AB6F9-C3DB-46A0-8AED-06B5AA48BB26}">
      <dgm:prSet phldrT="[Text]"/>
      <dgm:spPr/>
      <dgm:t>
        <a:bodyPr/>
        <a:lstStyle/>
        <a:p>
          <a:r>
            <a:rPr lang="en-US" dirty="0" smtClean="0">
              <a:effectLst>
                <a:outerShdw blurRad="38100" dist="38100" dir="2700000" algn="tl">
                  <a:srgbClr val="000000">
                    <a:alpha val="43137"/>
                  </a:srgbClr>
                </a:outerShdw>
              </a:effectLst>
              <a:latin typeface="+mj-lt"/>
            </a:rPr>
            <a:t>Fonts</a:t>
          </a:r>
          <a:endParaRPr lang="en-US" dirty="0">
            <a:effectLst>
              <a:outerShdw blurRad="38100" dist="38100" dir="2700000" algn="tl">
                <a:srgbClr val="000000">
                  <a:alpha val="43137"/>
                </a:srgbClr>
              </a:outerShdw>
            </a:effectLst>
            <a:latin typeface="+mj-lt"/>
          </a:endParaRPr>
        </a:p>
      </dgm:t>
    </dgm:pt>
    <dgm:pt modelId="{2B92999D-3C05-4A86-8733-6B454536BFE7}" type="parTrans" cxnId="{6634768E-068D-40DE-8641-D5D210BC8D6D}">
      <dgm:prSet/>
      <dgm:spPr/>
      <dgm:t>
        <a:bodyPr/>
        <a:lstStyle/>
        <a:p>
          <a:endParaRPr lang="en-US">
            <a:effectLst>
              <a:outerShdw blurRad="38100" dist="38100" dir="2700000" algn="tl">
                <a:srgbClr val="000000">
                  <a:alpha val="43137"/>
                </a:srgbClr>
              </a:outerShdw>
            </a:effectLst>
            <a:latin typeface="+mj-lt"/>
          </a:endParaRPr>
        </a:p>
      </dgm:t>
    </dgm:pt>
    <dgm:pt modelId="{7B2C7EF4-CC8C-4CFC-833C-AFEE28F3AB1E}" type="sibTrans" cxnId="{6634768E-068D-40DE-8641-D5D210BC8D6D}">
      <dgm:prSet/>
      <dgm:spPr/>
      <dgm:t>
        <a:bodyPr/>
        <a:lstStyle/>
        <a:p>
          <a:endParaRPr lang="en-US">
            <a:effectLst>
              <a:outerShdw blurRad="38100" dist="38100" dir="2700000" algn="tl">
                <a:srgbClr val="000000">
                  <a:alpha val="43137"/>
                </a:srgbClr>
              </a:outerShdw>
            </a:effectLst>
            <a:latin typeface="+mj-lt"/>
          </a:endParaRPr>
        </a:p>
      </dgm:t>
    </dgm:pt>
    <dgm:pt modelId="{9BB3F85F-7078-4E90-BCD6-61919AFEB533}">
      <dgm:prSet phldrT="[Text]"/>
      <dgm:spPr/>
      <dgm:t>
        <a:bodyPr/>
        <a:lstStyle/>
        <a:p>
          <a:endParaRPr lang="en-US" dirty="0">
            <a:effectLst>
              <a:outerShdw blurRad="38100" dist="38100" dir="2700000" algn="tl">
                <a:srgbClr val="000000">
                  <a:alpha val="43137"/>
                </a:srgbClr>
              </a:outerShdw>
            </a:effectLst>
            <a:latin typeface="+mj-lt"/>
          </a:endParaRPr>
        </a:p>
      </dgm:t>
    </dgm:pt>
    <dgm:pt modelId="{3A9D82C0-845A-478A-B6CB-889D052D0D86}" type="parTrans" cxnId="{99EDD0EB-CF3F-419D-ACCE-D84F2688C4C4}">
      <dgm:prSet/>
      <dgm:spPr/>
      <dgm:t>
        <a:bodyPr/>
        <a:lstStyle/>
        <a:p>
          <a:endParaRPr lang="en-US">
            <a:effectLst>
              <a:outerShdw blurRad="38100" dist="38100" dir="2700000" algn="tl">
                <a:srgbClr val="000000">
                  <a:alpha val="43137"/>
                </a:srgbClr>
              </a:outerShdw>
            </a:effectLst>
            <a:latin typeface="+mj-lt"/>
          </a:endParaRPr>
        </a:p>
      </dgm:t>
    </dgm:pt>
    <dgm:pt modelId="{20C6ADEE-FAED-4A70-8E38-2DEEEBC156BB}" type="sibTrans" cxnId="{99EDD0EB-CF3F-419D-ACCE-D84F2688C4C4}">
      <dgm:prSet/>
      <dgm:spPr/>
      <dgm:t>
        <a:bodyPr/>
        <a:lstStyle/>
        <a:p>
          <a:endParaRPr lang="en-US">
            <a:effectLst>
              <a:outerShdw blurRad="38100" dist="38100" dir="2700000" algn="tl">
                <a:srgbClr val="000000">
                  <a:alpha val="43137"/>
                </a:srgbClr>
              </a:outerShdw>
            </a:effectLst>
            <a:latin typeface="+mj-lt"/>
          </a:endParaRPr>
        </a:p>
      </dgm:t>
    </dgm:pt>
    <dgm:pt modelId="{645B172D-8D08-4C05-A150-3A0EF19DAFE5}">
      <dgm:prSet phldrT="[Text]"/>
      <dgm:spPr/>
      <dgm:t>
        <a:bodyPr/>
        <a:lstStyle/>
        <a:p>
          <a:r>
            <a:rPr lang="en-US" dirty="0" smtClean="0">
              <a:effectLst>
                <a:outerShdw blurRad="38100" dist="38100" dir="2700000" algn="tl">
                  <a:srgbClr val="000000">
                    <a:alpha val="43137"/>
                  </a:srgbClr>
                </a:outerShdw>
              </a:effectLst>
              <a:latin typeface="+mj-lt"/>
            </a:rPr>
            <a:t>SDK Assemblies</a:t>
          </a:r>
          <a:endParaRPr lang="en-US" dirty="0">
            <a:effectLst>
              <a:outerShdw blurRad="38100" dist="38100" dir="2700000" algn="tl">
                <a:srgbClr val="000000">
                  <a:alpha val="43137"/>
                </a:srgbClr>
              </a:outerShdw>
            </a:effectLst>
            <a:latin typeface="+mj-lt"/>
          </a:endParaRPr>
        </a:p>
      </dgm:t>
    </dgm:pt>
    <dgm:pt modelId="{9BF1BB2E-3B1C-4010-934F-73DF53A6E741}" type="parTrans" cxnId="{A78C02C3-8BEE-4FFF-83FB-F86C78D0C4EE}">
      <dgm:prSet/>
      <dgm:spPr/>
      <dgm:t>
        <a:bodyPr/>
        <a:lstStyle/>
        <a:p>
          <a:endParaRPr lang="en-US">
            <a:effectLst>
              <a:outerShdw blurRad="38100" dist="38100" dir="2700000" algn="tl">
                <a:srgbClr val="000000">
                  <a:alpha val="43137"/>
                </a:srgbClr>
              </a:outerShdw>
            </a:effectLst>
            <a:latin typeface="+mj-lt"/>
          </a:endParaRPr>
        </a:p>
      </dgm:t>
    </dgm:pt>
    <dgm:pt modelId="{B32F54E8-C469-41C8-A8FB-7FEF6B27B6A3}" type="sibTrans" cxnId="{A78C02C3-8BEE-4FFF-83FB-F86C78D0C4EE}">
      <dgm:prSet/>
      <dgm:spPr/>
      <dgm:t>
        <a:bodyPr/>
        <a:lstStyle/>
        <a:p>
          <a:endParaRPr lang="en-US">
            <a:effectLst>
              <a:outerShdw blurRad="38100" dist="38100" dir="2700000" algn="tl">
                <a:srgbClr val="000000">
                  <a:alpha val="43137"/>
                </a:srgbClr>
              </a:outerShdw>
            </a:effectLst>
            <a:latin typeface="+mj-lt"/>
          </a:endParaRPr>
        </a:p>
      </dgm:t>
    </dgm:pt>
    <dgm:pt modelId="{C13C4171-0276-4C64-A78A-500953B08B01}">
      <dgm:prSet phldrT="[Text]"/>
      <dgm:spPr/>
      <dgm:t>
        <a:bodyPr/>
        <a:lstStyle/>
        <a:p>
          <a:r>
            <a:rPr lang="en-US" dirty="0" smtClean="0">
              <a:effectLst>
                <a:outerShdw blurRad="38100" dist="38100" dir="2700000" algn="tl">
                  <a:srgbClr val="000000">
                    <a:alpha val="43137"/>
                  </a:srgbClr>
                </a:outerShdw>
              </a:effectLst>
              <a:latin typeface="+mj-lt"/>
            </a:rPr>
            <a:t>Optionally deployed Controls</a:t>
          </a:r>
          <a:endParaRPr lang="en-US" dirty="0">
            <a:effectLst>
              <a:outerShdw blurRad="38100" dist="38100" dir="2700000" algn="tl">
                <a:srgbClr val="000000">
                  <a:alpha val="43137"/>
                </a:srgbClr>
              </a:outerShdw>
            </a:effectLst>
            <a:latin typeface="+mj-lt"/>
          </a:endParaRPr>
        </a:p>
      </dgm:t>
    </dgm:pt>
    <dgm:pt modelId="{B6525144-EB13-494A-B6CB-EF8591215B9A}" type="parTrans" cxnId="{35986E6E-F7D8-47A5-B602-346D1196D95D}">
      <dgm:prSet/>
      <dgm:spPr/>
      <dgm:t>
        <a:bodyPr/>
        <a:lstStyle/>
        <a:p>
          <a:endParaRPr lang="en-US">
            <a:effectLst>
              <a:outerShdw blurRad="38100" dist="38100" dir="2700000" algn="tl">
                <a:srgbClr val="000000">
                  <a:alpha val="43137"/>
                </a:srgbClr>
              </a:outerShdw>
            </a:effectLst>
            <a:latin typeface="+mj-lt"/>
          </a:endParaRPr>
        </a:p>
      </dgm:t>
    </dgm:pt>
    <dgm:pt modelId="{0D87D519-0063-4564-BB45-1EC609F286D9}" type="sibTrans" cxnId="{35986E6E-F7D8-47A5-B602-346D1196D95D}">
      <dgm:prSet/>
      <dgm:spPr/>
      <dgm:t>
        <a:bodyPr/>
        <a:lstStyle/>
        <a:p>
          <a:endParaRPr lang="en-US">
            <a:effectLst>
              <a:outerShdw blurRad="38100" dist="38100" dir="2700000" algn="tl">
                <a:srgbClr val="000000">
                  <a:alpha val="43137"/>
                </a:srgbClr>
              </a:outerShdw>
            </a:effectLst>
            <a:latin typeface="+mj-lt"/>
          </a:endParaRPr>
        </a:p>
      </dgm:t>
    </dgm:pt>
    <dgm:pt modelId="{4B77A28B-5F66-414C-9269-47D26CB8C2B2}">
      <dgm:prSet phldrT="[Text]"/>
      <dgm:spPr/>
      <dgm:t>
        <a:bodyPr/>
        <a:lstStyle/>
        <a:p>
          <a:r>
            <a:rPr lang="en-US" dirty="0" smtClean="0">
              <a:effectLst>
                <a:outerShdw blurRad="38100" dist="38100" dir="2700000" algn="tl">
                  <a:srgbClr val="000000">
                    <a:alpha val="43137"/>
                  </a:srgbClr>
                </a:outerShdw>
              </a:effectLst>
              <a:latin typeface="+mj-lt"/>
            </a:rPr>
            <a:t>Code</a:t>
          </a:r>
          <a:endParaRPr lang="en-US" dirty="0">
            <a:effectLst>
              <a:outerShdw blurRad="38100" dist="38100" dir="2700000" algn="tl">
                <a:srgbClr val="000000">
                  <a:alpha val="43137"/>
                </a:srgbClr>
              </a:outerShdw>
            </a:effectLst>
            <a:latin typeface="+mj-lt"/>
          </a:endParaRPr>
        </a:p>
      </dgm:t>
    </dgm:pt>
    <dgm:pt modelId="{3D60837C-333C-4B53-879D-B79B0E4E2266}" type="parTrans" cxnId="{A6E4E44D-80B4-4F69-A76A-A64C6EC94AAF}">
      <dgm:prSet/>
      <dgm:spPr/>
      <dgm:t>
        <a:bodyPr/>
        <a:lstStyle/>
        <a:p>
          <a:endParaRPr lang="en-US">
            <a:effectLst>
              <a:outerShdw blurRad="38100" dist="38100" dir="2700000" algn="tl">
                <a:srgbClr val="000000">
                  <a:alpha val="43137"/>
                </a:srgbClr>
              </a:outerShdw>
            </a:effectLst>
            <a:latin typeface="+mj-lt"/>
          </a:endParaRPr>
        </a:p>
      </dgm:t>
    </dgm:pt>
    <dgm:pt modelId="{49ED03B8-EDDF-4ED5-8E76-4F91EA2A76B5}" type="sibTrans" cxnId="{A6E4E44D-80B4-4F69-A76A-A64C6EC94AAF}">
      <dgm:prSet/>
      <dgm:spPr/>
      <dgm:t>
        <a:bodyPr/>
        <a:lstStyle/>
        <a:p>
          <a:endParaRPr lang="en-US">
            <a:effectLst>
              <a:outerShdw blurRad="38100" dist="38100" dir="2700000" algn="tl">
                <a:srgbClr val="000000">
                  <a:alpha val="43137"/>
                </a:srgbClr>
              </a:outerShdw>
            </a:effectLst>
            <a:latin typeface="+mj-lt"/>
          </a:endParaRPr>
        </a:p>
      </dgm:t>
    </dgm:pt>
    <dgm:pt modelId="{A81FB7A9-2F40-4503-A4CD-535E0D5E2D76}">
      <dgm:prSet phldrT="[Text]" custLinFactNeighborX="-114" custLinFactNeighborY="-44063"/>
      <dgm:spPr/>
      <dgm:t>
        <a:bodyPr/>
        <a:lstStyle/>
        <a:p>
          <a:endParaRPr lang="en-US"/>
        </a:p>
      </dgm:t>
    </dgm:pt>
    <dgm:pt modelId="{5E9AA6F5-1601-4DA6-9789-0F9453D8F71F}" type="parTrans" cxnId="{39A394BF-2071-41FA-B594-995599ADAD9B}">
      <dgm:prSet/>
      <dgm:spPr/>
      <dgm:t>
        <a:bodyPr/>
        <a:lstStyle/>
        <a:p>
          <a:endParaRPr lang="en-US">
            <a:effectLst>
              <a:outerShdw blurRad="38100" dist="38100" dir="2700000" algn="tl">
                <a:srgbClr val="000000">
                  <a:alpha val="43137"/>
                </a:srgbClr>
              </a:outerShdw>
            </a:effectLst>
            <a:latin typeface="+mj-lt"/>
          </a:endParaRPr>
        </a:p>
      </dgm:t>
    </dgm:pt>
    <dgm:pt modelId="{41950C19-3818-403B-9489-70FAF692882A}" type="sibTrans" cxnId="{39A394BF-2071-41FA-B594-995599ADAD9B}">
      <dgm:prSet/>
      <dgm:spPr/>
      <dgm:t>
        <a:bodyPr/>
        <a:lstStyle/>
        <a:p>
          <a:endParaRPr lang="en-US">
            <a:effectLst>
              <a:outerShdw blurRad="38100" dist="38100" dir="2700000" algn="tl">
                <a:srgbClr val="000000">
                  <a:alpha val="43137"/>
                </a:srgbClr>
              </a:outerShdw>
            </a:effectLst>
            <a:latin typeface="+mj-lt"/>
          </a:endParaRPr>
        </a:p>
      </dgm:t>
    </dgm:pt>
    <dgm:pt modelId="{4336EA76-6839-4804-B919-5FC14346DD72}" type="pres">
      <dgm:prSet presAssocID="{FA1E52D4-1B89-4BD2-9827-0357F33D4285}" presName="cycle" presStyleCnt="0">
        <dgm:presLayoutVars>
          <dgm:chMax val="1"/>
          <dgm:dir/>
          <dgm:animLvl val="ctr"/>
          <dgm:resizeHandles val="exact"/>
        </dgm:presLayoutVars>
      </dgm:prSet>
      <dgm:spPr/>
      <dgm:t>
        <a:bodyPr/>
        <a:lstStyle/>
        <a:p>
          <a:endParaRPr lang="en-US"/>
        </a:p>
      </dgm:t>
    </dgm:pt>
    <dgm:pt modelId="{2DD605E1-26F6-4C62-9FD4-1BED8DAD2E48}" type="pres">
      <dgm:prSet presAssocID="{8F34D421-853F-41DC-8D7F-CB304F1D3589}" presName="centerShape" presStyleLbl="node0" presStyleIdx="0" presStyleCnt="1" custLinFactNeighborX="-114" custLinFactNeighborY="-44063"/>
      <dgm:spPr/>
      <dgm:t>
        <a:bodyPr/>
        <a:lstStyle/>
        <a:p>
          <a:endParaRPr lang="en-US"/>
        </a:p>
      </dgm:t>
    </dgm:pt>
    <dgm:pt modelId="{30CF5100-9A24-48F1-A554-E4787E438803}" type="pres">
      <dgm:prSet presAssocID="{36C12DCE-7752-4210-855B-26B9ECFFA75F}" presName="parTrans" presStyleLbl="bgSibTrans2D1" presStyleIdx="0" presStyleCnt="4" custScaleX="120711"/>
      <dgm:spPr/>
      <dgm:t>
        <a:bodyPr/>
        <a:lstStyle/>
        <a:p>
          <a:endParaRPr lang="en-US"/>
        </a:p>
      </dgm:t>
    </dgm:pt>
    <dgm:pt modelId="{354E7FB6-2006-47B9-9FCA-8BFF09AC34C8}" type="pres">
      <dgm:prSet presAssocID="{E311839F-0919-49D9-AE15-987419053DC2}" presName="node" presStyleLbl="node1" presStyleIdx="0" presStyleCnt="4" custScaleX="92933" custScaleY="73782" custRadScaleRad="103633" custRadScaleInc="2346">
        <dgm:presLayoutVars>
          <dgm:bulletEnabled val="1"/>
        </dgm:presLayoutVars>
      </dgm:prSet>
      <dgm:spPr/>
      <dgm:t>
        <a:bodyPr/>
        <a:lstStyle/>
        <a:p>
          <a:endParaRPr lang="en-US"/>
        </a:p>
      </dgm:t>
    </dgm:pt>
    <dgm:pt modelId="{2D04AFFA-AE0A-4453-B06B-9AC38CD393D9}" type="pres">
      <dgm:prSet presAssocID="{9BF1BB2E-3B1C-4010-934F-73DF53A6E741}" presName="parTrans" presStyleLbl="bgSibTrans2D1" presStyleIdx="1" presStyleCnt="4" custScaleX="122188"/>
      <dgm:spPr/>
      <dgm:t>
        <a:bodyPr/>
        <a:lstStyle/>
        <a:p>
          <a:endParaRPr lang="en-US"/>
        </a:p>
      </dgm:t>
    </dgm:pt>
    <dgm:pt modelId="{434F6844-F73E-42A6-93A3-00269E61D4B6}" type="pres">
      <dgm:prSet presAssocID="{645B172D-8D08-4C05-A150-3A0EF19DAFE5}" presName="node" presStyleLbl="node1" presStyleIdx="1" presStyleCnt="4" custScaleX="92933" custScaleY="73498" custRadScaleRad="44049" custRadScaleInc="-190483">
        <dgm:presLayoutVars>
          <dgm:bulletEnabled val="1"/>
        </dgm:presLayoutVars>
      </dgm:prSet>
      <dgm:spPr/>
      <dgm:t>
        <a:bodyPr/>
        <a:lstStyle/>
        <a:p>
          <a:endParaRPr lang="en-US"/>
        </a:p>
      </dgm:t>
    </dgm:pt>
    <dgm:pt modelId="{23976F23-845D-4C13-B9C0-6C9EA30D51C7}" type="pres">
      <dgm:prSet presAssocID="{7FF59013-11C7-4B93-873B-7E9384D1CEEC}" presName="parTrans" presStyleLbl="bgSibTrans2D1" presStyleIdx="2" presStyleCnt="4" custScaleX="129527"/>
      <dgm:spPr/>
      <dgm:t>
        <a:bodyPr/>
        <a:lstStyle/>
        <a:p>
          <a:endParaRPr lang="en-US"/>
        </a:p>
      </dgm:t>
    </dgm:pt>
    <dgm:pt modelId="{8B917A73-8A0A-4A7A-83AA-7BE2D1892ADB}" type="pres">
      <dgm:prSet presAssocID="{9D8BF6B8-ED3D-4FB9-8D6E-E9CF05C4C4FF}" presName="node" presStyleLbl="node1" presStyleIdx="2" presStyleCnt="4" custScaleX="92933" custScaleY="73782" custRadScaleRad="104124" custRadScaleInc="105500">
        <dgm:presLayoutVars>
          <dgm:bulletEnabled val="1"/>
        </dgm:presLayoutVars>
      </dgm:prSet>
      <dgm:spPr/>
      <dgm:t>
        <a:bodyPr/>
        <a:lstStyle/>
        <a:p>
          <a:endParaRPr lang="en-US"/>
        </a:p>
      </dgm:t>
    </dgm:pt>
    <dgm:pt modelId="{4A2681FB-D57E-48AE-997B-11F5B0FD9360}" type="pres">
      <dgm:prSet presAssocID="{E017906D-695B-48BF-A455-8B517ABC28FC}" presName="parTrans" presStyleLbl="bgSibTrans2D1" presStyleIdx="3" presStyleCnt="4" custScaleX="126787"/>
      <dgm:spPr/>
      <dgm:t>
        <a:bodyPr/>
        <a:lstStyle/>
        <a:p>
          <a:endParaRPr lang="en-US"/>
        </a:p>
      </dgm:t>
    </dgm:pt>
    <dgm:pt modelId="{15CEF671-4CC4-4D6C-8C5C-F4CB8A24B612}" type="pres">
      <dgm:prSet presAssocID="{72C23194-D115-4267-8E93-9FA478EB639F}" presName="node" presStyleLbl="node1" presStyleIdx="3" presStyleCnt="4" custScaleX="92933" custScaleY="73782" custRadScaleRad="45087" custRadScaleInc="76719">
        <dgm:presLayoutVars>
          <dgm:bulletEnabled val="1"/>
        </dgm:presLayoutVars>
      </dgm:prSet>
      <dgm:spPr/>
      <dgm:t>
        <a:bodyPr/>
        <a:lstStyle/>
        <a:p>
          <a:endParaRPr lang="en-US"/>
        </a:p>
      </dgm:t>
    </dgm:pt>
  </dgm:ptLst>
  <dgm:cxnLst>
    <dgm:cxn modelId="{74298E91-89A4-42EA-A9A5-D99D29E916E1}" srcId="{8F34D421-853F-41DC-8D7F-CB304F1D3589}" destId="{9D8BF6B8-ED3D-4FB9-8D6E-E9CF05C4C4FF}" srcOrd="2" destOrd="0" parTransId="{7FF59013-11C7-4B93-873B-7E9384D1CEEC}" sibTransId="{E4DB26BF-926F-4DC3-AEBB-19A81468B0EE}"/>
    <dgm:cxn modelId="{31332687-2165-4D74-BCF1-5D10AAE7B5A3}" type="presOf" srcId="{79D4B0CB-BE85-410C-A416-2B8BE69C0055}" destId="{15CEF671-4CC4-4D6C-8C5C-F4CB8A24B612}" srcOrd="0" destOrd="1" presId="urn:microsoft.com/office/officeart/2005/8/layout/radial4"/>
    <dgm:cxn modelId="{47B2F88A-BE83-492C-9705-1B6D95090D8C}" srcId="{FA1E52D4-1B89-4BD2-9827-0357F33D4285}" destId="{8F34D421-853F-41DC-8D7F-CB304F1D3589}" srcOrd="0" destOrd="0" parTransId="{263586AC-68A4-47F5-991B-03AE6E4EF998}" sibTransId="{4974F804-9D6D-44E6-A444-FF0B3AA1481C}"/>
    <dgm:cxn modelId="{B6EB5D66-666C-4503-9C0F-107AEFF503FF}" srcId="{E311839F-0919-49D9-AE15-987419053DC2}" destId="{275860A5-67E2-4AA8-9953-FD81C27F474F}" srcOrd="2" destOrd="0" parTransId="{45B3AE9A-AB5C-41D9-8A5D-BE8F15938D82}" sibTransId="{DF17A25D-54EE-4785-9A1B-8CD4B082B4AF}"/>
    <dgm:cxn modelId="{0578294B-A306-4875-B1F6-EA6017E256B9}" type="presOf" srcId="{8F34D421-853F-41DC-8D7F-CB304F1D3589}" destId="{2DD605E1-26F6-4C62-9FD4-1BED8DAD2E48}" srcOrd="0" destOrd="0" presId="urn:microsoft.com/office/officeart/2005/8/layout/radial4"/>
    <dgm:cxn modelId="{146EC7CF-D84F-419D-8F9C-D1555353F8E8}" type="presOf" srcId="{85416378-0549-4197-8D8E-0B041CA4EDDD}" destId="{354E7FB6-2006-47B9-9FCA-8BFF09AC34C8}" srcOrd="0" destOrd="2" presId="urn:microsoft.com/office/officeart/2005/8/layout/radial4"/>
    <dgm:cxn modelId="{72F3F3D7-68BC-42C9-B8DB-84A0246599DF}" type="presOf" srcId="{FA1E52D4-1B89-4BD2-9827-0357F33D4285}" destId="{4336EA76-6839-4804-B919-5FC14346DD72}" srcOrd="0" destOrd="0" presId="urn:microsoft.com/office/officeart/2005/8/layout/radial4"/>
    <dgm:cxn modelId="{39A394BF-2071-41FA-B594-995599ADAD9B}" srcId="{FA1E52D4-1B89-4BD2-9827-0357F33D4285}" destId="{A81FB7A9-2F40-4503-A4CD-535E0D5E2D76}" srcOrd="1" destOrd="0" parTransId="{5E9AA6F5-1601-4DA6-9789-0F9453D8F71F}" sibTransId="{41950C19-3818-403B-9489-70FAF692882A}"/>
    <dgm:cxn modelId="{68D70349-8083-4124-8EF7-A55144C8AB30}" srcId="{72C23194-D115-4267-8E93-9FA478EB639F}" destId="{79D4B0CB-BE85-410C-A416-2B8BE69C0055}" srcOrd="0" destOrd="0" parTransId="{A055FB8B-1632-4B46-B3A2-72BBE53D4206}" sibTransId="{DF9E79A1-8308-4F5D-A986-FE9C495D15F7}"/>
    <dgm:cxn modelId="{DFAEC095-36F6-4076-833C-D269D7EC6ABE}" type="presOf" srcId="{E311839F-0919-49D9-AE15-987419053DC2}" destId="{354E7FB6-2006-47B9-9FCA-8BFF09AC34C8}" srcOrd="0" destOrd="0" presId="urn:microsoft.com/office/officeart/2005/8/layout/radial4"/>
    <dgm:cxn modelId="{08CF7426-D18A-45DD-AF8B-6E23BFB20957}" type="presOf" srcId="{E017906D-695B-48BF-A455-8B517ABC28FC}" destId="{4A2681FB-D57E-48AE-997B-11F5B0FD9360}" srcOrd="0" destOrd="0" presId="urn:microsoft.com/office/officeart/2005/8/layout/radial4"/>
    <dgm:cxn modelId="{2A0BA21D-5848-42BA-AC70-C9F09F1C8D30}" type="presOf" srcId="{9BB3F85F-7078-4E90-BCD6-61919AFEB533}" destId="{15CEF671-4CC4-4D6C-8C5C-F4CB8A24B612}" srcOrd="0" destOrd="3" presId="urn:microsoft.com/office/officeart/2005/8/layout/radial4"/>
    <dgm:cxn modelId="{99EDD0EB-CF3F-419D-ACCE-D84F2688C4C4}" srcId="{72C23194-D115-4267-8E93-9FA478EB639F}" destId="{9BB3F85F-7078-4E90-BCD6-61919AFEB533}" srcOrd="2" destOrd="0" parTransId="{3A9D82C0-845A-478A-B6CB-889D052D0D86}" sibTransId="{20C6ADEE-FAED-4A70-8E38-2DEEEBC156BB}"/>
    <dgm:cxn modelId="{DC130C85-F2CE-4309-9B21-C9ADA0404DA1}" type="presOf" srcId="{9BF1BB2E-3B1C-4010-934F-73DF53A6E741}" destId="{2D04AFFA-AE0A-4453-B06B-9AC38CD393D9}" srcOrd="0" destOrd="0" presId="urn:microsoft.com/office/officeart/2005/8/layout/radial4"/>
    <dgm:cxn modelId="{A78C02C3-8BEE-4FFF-83FB-F86C78D0C4EE}" srcId="{8F34D421-853F-41DC-8D7F-CB304F1D3589}" destId="{645B172D-8D08-4C05-A150-3A0EF19DAFE5}" srcOrd="1" destOrd="0" parTransId="{9BF1BB2E-3B1C-4010-934F-73DF53A6E741}" sibTransId="{B32F54E8-C469-41C8-A8FB-7FEF6B27B6A3}"/>
    <dgm:cxn modelId="{72E2E914-02CA-4897-8D14-5358F35DC1DC}" type="presOf" srcId="{36C12DCE-7752-4210-855B-26B9ECFFA75F}" destId="{30CF5100-9A24-48F1-A554-E4787E438803}" srcOrd="0" destOrd="0" presId="urn:microsoft.com/office/officeart/2005/8/layout/radial4"/>
    <dgm:cxn modelId="{413F286D-4D4E-4C47-84B6-DB75A9E467F6}" type="presOf" srcId="{4B77A28B-5F66-414C-9269-47D26CB8C2B2}" destId="{354E7FB6-2006-47B9-9FCA-8BFF09AC34C8}" srcOrd="0" destOrd="1" presId="urn:microsoft.com/office/officeart/2005/8/layout/radial4"/>
    <dgm:cxn modelId="{F2601BFA-36CC-4630-841E-F4EF5955F0D9}" srcId="{E311839F-0919-49D9-AE15-987419053DC2}" destId="{85416378-0549-4197-8D8E-0B041CA4EDDD}" srcOrd="1" destOrd="0" parTransId="{D26B7D6A-09BF-496A-A92F-1DFE530A3BDE}" sibTransId="{0037DEF6-7F3D-4490-AE0C-9B142F4A2A7F}"/>
    <dgm:cxn modelId="{A3BA1310-3FFE-4B18-8804-413397A5D51C}" type="presOf" srcId="{B22F53DD-ED6D-45F6-BDB7-A226CD15BFFE}" destId="{8B917A73-8A0A-4A7A-83AA-7BE2D1892ADB}" srcOrd="0" destOrd="1" presId="urn:microsoft.com/office/officeart/2005/8/layout/radial4"/>
    <dgm:cxn modelId="{5D7E2A00-4C35-4094-85EB-F8572897E0B0}" type="presOf" srcId="{645B172D-8D08-4C05-A150-3A0EF19DAFE5}" destId="{434F6844-F73E-42A6-93A3-00269E61D4B6}" srcOrd="0" destOrd="0" presId="urn:microsoft.com/office/officeart/2005/8/layout/radial4"/>
    <dgm:cxn modelId="{A6E4E44D-80B4-4F69-A76A-A64C6EC94AAF}" srcId="{E311839F-0919-49D9-AE15-987419053DC2}" destId="{4B77A28B-5F66-414C-9269-47D26CB8C2B2}" srcOrd="0" destOrd="0" parTransId="{3D60837C-333C-4B53-879D-B79B0E4E2266}" sibTransId="{49ED03B8-EDDF-4ED5-8E76-4F91EA2A76B5}"/>
    <dgm:cxn modelId="{B1B47A3C-6DC3-4B8B-AAB6-470E8BF53BFB}" srcId="{8F34D421-853F-41DC-8D7F-CB304F1D3589}" destId="{72C23194-D115-4267-8E93-9FA478EB639F}" srcOrd="3" destOrd="0" parTransId="{E017906D-695B-48BF-A455-8B517ABC28FC}" sibTransId="{C7DCAB9C-A958-4B5D-9DF5-88AB72C45E7C}"/>
    <dgm:cxn modelId="{D018A6CB-B22E-4D38-BF90-A51E25F241EB}" type="presOf" srcId="{C13C4171-0276-4C64-A78A-500953B08B01}" destId="{434F6844-F73E-42A6-93A3-00269E61D4B6}" srcOrd="0" destOrd="1" presId="urn:microsoft.com/office/officeart/2005/8/layout/radial4"/>
    <dgm:cxn modelId="{6056FE0F-D546-44BE-8571-7B928D51A70A}" srcId="{8F34D421-853F-41DC-8D7F-CB304F1D3589}" destId="{E311839F-0919-49D9-AE15-987419053DC2}" srcOrd="0" destOrd="0" parTransId="{36C12DCE-7752-4210-855B-26B9ECFFA75F}" sibTransId="{7651E58F-900C-490F-A673-BEE51DCDD894}"/>
    <dgm:cxn modelId="{6634768E-068D-40DE-8641-D5D210BC8D6D}" srcId="{72C23194-D115-4267-8E93-9FA478EB639F}" destId="{237AB6F9-C3DB-46A0-8AED-06B5AA48BB26}" srcOrd="1" destOrd="0" parTransId="{2B92999D-3C05-4A86-8733-6B454536BFE7}" sibTransId="{7B2C7EF4-CC8C-4CFC-833C-AFEE28F3AB1E}"/>
    <dgm:cxn modelId="{35986E6E-F7D8-47A5-B602-346D1196D95D}" srcId="{645B172D-8D08-4C05-A150-3A0EF19DAFE5}" destId="{C13C4171-0276-4C64-A78A-500953B08B01}" srcOrd="0" destOrd="0" parTransId="{B6525144-EB13-494A-B6CB-EF8591215B9A}" sibTransId="{0D87D519-0063-4564-BB45-1EC609F286D9}"/>
    <dgm:cxn modelId="{35571FD4-C999-42AF-B534-F34FE50996BE}" type="presOf" srcId="{237AB6F9-C3DB-46A0-8AED-06B5AA48BB26}" destId="{15CEF671-4CC4-4D6C-8C5C-F4CB8A24B612}" srcOrd="0" destOrd="2" presId="urn:microsoft.com/office/officeart/2005/8/layout/radial4"/>
    <dgm:cxn modelId="{2ED70BCF-2F6D-4280-823C-1908C29AC032}" type="presOf" srcId="{72C23194-D115-4267-8E93-9FA478EB639F}" destId="{15CEF671-4CC4-4D6C-8C5C-F4CB8A24B612}" srcOrd="0" destOrd="0" presId="urn:microsoft.com/office/officeart/2005/8/layout/radial4"/>
    <dgm:cxn modelId="{6617194F-C947-49E0-97EF-E30EFA1DBABC}" type="presOf" srcId="{7FF59013-11C7-4B93-873B-7E9384D1CEEC}" destId="{23976F23-845D-4C13-B9C0-6C9EA30D51C7}" srcOrd="0" destOrd="0" presId="urn:microsoft.com/office/officeart/2005/8/layout/radial4"/>
    <dgm:cxn modelId="{99957F10-9ADC-435E-BCE2-B3D7CE107585}" type="presOf" srcId="{9D8BF6B8-ED3D-4FB9-8D6E-E9CF05C4C4FF}" destId="{8B917A73-8A0A-4A7A-83AA-7BE2D1892ADB}" srcOrd="0" destOrd="0" presId="urn:microsoft.com/office/officeart/2005/8/layout/radial4"/>
    <dgm:cxn modelId="{AB189363-25D4-4F3B-817E-15F32C8A5700}" type="presOf" srcId="{275860A5-67E2-4AA8-9953-FD81C27F474F}" destId="{354E7FB6-2006-47B9-9FCA-8BFF09AC34C8}" srcOrd="0" destOrd="3" presId="urn:microsoft.com/office/officeart/2005/8/layout/radial4"/>
    <dgm:cxn modelId="{43228613-07B7-4E94-B319-70B69493537D}" srcId="{9D8BF6B8-ED3D-4FB9-8D6E-E9CF05C4C4FF}" destId="{B22F53DD-ED6D-45F6-BDB7-A226CD15BFFE}" srcOrd="0" destOrd="0" parTransId="{04592A09-6543-4EA1-80C4-CABE4A2B9FAA}" sibTransId="{01BC814C-B5E8-40D9-B526-4D6F44232ECF}"/>
    <dgm:cxn modelId="{D4C596B7-1F4C-4A17-B37E-E460C520E9F5}" type="presParOf" srcId="{4336EA76-6839-4804-B919-5FC14346DD72}" destId="{2DD605E1-26F6-4C62-9FD4-1BED8DAD2E48}" srcOrd="0" destOrd="0" presId="urn:microsoft.com/office/officeart/2005/8/layout/radial4"/>
    <dgm:cxn modelId="{6F2219FD-2A31-42A4-822F-7558BBDC085A}" type="presParOf" srcId="{4336EA76-6839-4804-B919-5FC14346DD72}" destId="{30CF5100-9A24-48F1-A554-E4787E438803}" srcOrd="1" destOrd="0" presId="urn:microsoft.com/office/officeart/2005/8/layout/radial4"/>
    <dgm:cxn modelId="{2A67B238-B210-4145-AF94-B687F97E6F36}" type="presParOf" srcId="{4336EA76-6839-4804-B919-5FC14346DD72}" destId="{354E7FB6-2006-47B9-9FCA-8BFF09AC34C8}" srcOrd="2" destOrd="0" presId="urn:microsoft.com/office/officeart/2005/8/layout/radial4"/>
    <dgm:cxn modelId="{B288B6F4-C962-4316-877E-F474E138D5E4}" type="presParOf" srcId="{4336EA76-6839-4804-B919-5FC14346DD72}" destId="{2D04AFFA-AE0A-4453-B06B-9AC38CD393D9}" srcOrd="3" destOrd="0" presId="urn:microsoft.com/office/officeart/2005/8/layout/radial4"/>
    <dgm:cxn modelId="{997606DD-B9B5-47C4-9B32-C1C3797C0D05}" type="presParOf" srcId="{4336EA76-6839-4804-B919-5FC14346DD72}" destId="{434F6844-F73E-42A6-93A3-00269E61D4B6}" srcOrd="4" destOrd="0" presId="urn:microsoft.com/office/officeart/2005/8/layout/radial4"/>
    <dgm:cxn modelId="{F41FB9B1-1F17-422D-B7CA-5F9A70470C67}" type="presParOf" srcId="{4336EA76-6839-4804-B919-5FC14346DD72}" destId="{23976F23-845D-4C13-B9C0-6C9EA30D51C7}" srcOrd="5" destOrd="0" presId="urn:microsoft.com/office/officeart/2005/8/layout/radial4"/>
    <dgm:cxn modelId="{728FCDAF-A9CA-43D2-A8D0-AF9DC2D57BFA}" type="presParOf" srcId="{4336EA76-6839-4804-B919-5FC14346DD72}" destId="{8B917A73-8A0A-4A7A-83AA-7BE2D1892ADB}" srcOrd="6" destOrd="0" presId="urn:microsoft.com/office/officeart/2005/8/layout/radial4"/>
    <dgm:cxn modelId="{979593E6-A593-48C7-A6AC-E90B1235293E}" type="presParOf" srcId="{4336EA76-6839-4804-B919-5FC14346DD72}" destId="{4A2681FB-D57E-48AE-997B-11F5B0FD9360}" srcOrd="7" destOrd="0" presId="urn:microsoft.com/office/officeart/2005/8/layout/radial4"/>
    <dgm:cxn modelId="{051D7382-AB3E-4753-B6B4-18B4F5FE3143}" type="presParOf" srcId="{4336EA76-6839-4804-B919-5FC14346DD72}" destId="{15CEF671-4CC4-4D6C-8C5C-F4CB8A24B612}"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1E52D4-1B89-4BD2-9827-0357F33D4285}" type="doc">
      <dgm:prSet loTypeId="urn:microsoft.com/office/officeart/2005/8/layout/radial4" loCatId="relationship" qsTypeId="urn:microsoft.com/office/officeart/2005/8/quickstyle/simple5" qsCatId="simple" csTypeId="urn:microsoft.com/office/officeart/2005/8/colors/colorful2" csCatId="colorful" phldr="1"/>
      <dgm:spPr/>
      <dgm:t>
        <a:bodyPr/>
        <a:lstStyle/>
        <a:p>
          <a:endParaRPr lang="en-US"/>
        </a:p>
      </dgm:t>
    </dgm:pt>
    <dgm:pt modelId="{8F34D421-853F-41DC-8D7F-CB304F1D3589}">
      <dgm:prSet phldrT="[Text]"/>
      <dgm:spPr/>
      <dgm:t>
        <a:bodyPr/>
        <a:lstStyle/>
        <a:p>
          <a:r>
            <a:rPr lang="en-US" dirty="0" smtClean="0">
              <a:effectLst>
                <a:outerShdw blurRad="38100" dist="38100" dir="2700000" algn="tl">
                  <a:srgbClr val="000000">
                    <a:alpha val="43137"/>
                  </a:srgbClr>
                </a:outerShdw>
              </a:effectLst>
              <a:latin typeface="+mj-lt"/>
            </a:rPr>
            <a:t>YourApp.</a:t>
          </a:r>
          <a:r>
            <a:rPr lang="en-US" b="1" dirty="0" smtClean="0">
              <a:effectLst>
                <a:outerShdw blurRad="38100" dist="38100" dir="2700000" algn="tl">
                  <a:srgbClr val="000000">
                    <a:alpha val="43137"/>
                  </a:srgbClr>
                </a:outerShdw>
              </a:effectLst>
              <a:latin typeface="+mj-lt"/>
            </a:rPr>
            <a:t>zip</a:t>
          </a:r>
          <a:endParaRPr lang="en-US" b="1" dirty="0">
            <a:effectLst>
              <a:outerShdw blurRad="38100" dist="38100" dir="2700000" algn="tl">
                <a:srgbClr val="000000">
                  <a:alpha val="43137"/>
                </a:srgbClr>
              </a:outerShdw>
            </a:effectLst>
            <a:latin typeface="+mj-lt"/>
          </a:endParaRPr>
        </a:p>
      </dgm:t>
    </dgm:pt>
    <dgm:pt modelId="{263586AC-68A4-47F5-991B-03AE6E4EF998}" type="parTrans" cxnId="{47B2F88A-BE83-492C-9705-1B6D95090D8C}">
      <dgm:prSet/>
      <dgm:spPr/>
      <dgm:t>
        <a:bodyPr/>
        <a:lstStyle/>
        <a:p>
          <a:endParaRPr lang="en-US">
            <a:effectLst>
              <a:outerShdw blurRad="38100" dist="38100" dir="2700000" algn="tl">
                <a:srgbClr val="000000">
                  <a:alpha val="43137"/>
                </a:srgbClr>
              </a:outerShdw>
            </a:effectLst>
            <a:latin typeface="+mj-lt"/>
          </a:endParaRPr>
        </a:p>
      </dgm:t>
    </dgm:pt>
    <dgm:pt modelId="{4974F804-9D6D-44E6-A444-FF0B3AA1481C}" type="sibTrans" cxnId="{47B2F88A-BE83-492C-9705-1B6D95090D8C}">
      <dgm:prSet/>
      <dgm:spPr/>
      <dgm:t>
        <a:bodyPr/>
        <a:lstStyle/>
        <a:p>
          <a:endParaRPr lang="en-US">
            <a:effectLst>
              <a:outerShdw blurRad="38100" dist="38100" dir="2700000" algn="tl">
                <a:srgbClr val="000000">
                  <a:alpha val="43137"/>
                </a:srgbClr>
              </a:outerShdw>
            </a:effectLst>
            <a:latin typeface="+mj-lt"/>
          </a:endParaRPr>
        </a:p>
      </dgm:t>
    </dgm:pt>
    <dgm:pt modelId="{E311839F-0919-49D9-AE15-987419053DC2}">
      <dgm:prSet phldrT="[Text]"/>
      <dgm:spPr/>
      <dgm:t>
        <a:bodyPr/>
        <a:lstStyle/>
        <a:p>
          <a:r>
            <a:rPr lang="en-US" dirty="0" smtClean="0">
              <a:effectLst>
                <a:outerShdw blurRad="38100" dist="38100" dir="2700000" algn="tl">
                  <a:srgbClr val="000000">
                    <a:alpha val="43137"/>
                  </a:srgbClr>
                </a:outerShdw>
              </a:effectLst>
              <a:latin typeface="+mj-lt"/>
            </a:rPr>
            <a:t>Main Assembly</a:t>
          </a:r>
          <a:endParaRPr lang="en-US" dirty="0">
            <a:effectLst>
              <a:outerShdw blurRad="38100" dist="38100" dir="2700000" algn="tl">
                <a:srgbClr val="000000">
                  <a:alpha val="43137"/>
                </a:srgbClr>
              </a:outerShdw>
            </a:effectLst>
            <a:latin typeface="+mj-lt"/>
          </a:endParaRPr>
        </a:p>
      </dgm:t>
    </dgm:pt>
    <dgm:pt modelId="{36C12DCE-7752-4210-855B-26B9ECFFA75F}" type="parTrans" cxnId="{6056FE0F-D546-44BE-8571-7B928D51A70A}">
      <dgm:prSet/>
      <dgm:spPr/>
      <dgm:t>
        <a:bodyPr/>
        <a:lstStyle/>
        <a:p>
          <a:endParaRPr lang="en-US">
            <a:effectLst>
              <a:outerShdw blurRad="38100" dist="38100" dir="2700000" algn="tl">
                <a:srgbClr val="000000">
                  <a:alpha val="43137"/>
                </a:srgbClr>
              </a:outerShdw>
            </a:effectLst>
            <a:latin typeface="+mj-lt"/>
          </a:endParaRPr>
        </a:p>
      </dgm:t>
    </dgm:pt>
    <dgm:pt modelId="{7651E58F-900C-490F-A673-BEE51DCDD894}" type="sibTrans" cxnId="{6056FE0F-D546-44BE-8571-7B928D51A70A}">
      <dgm:prSet/>
      <dgm:spPr/>
      <dgm:t>
        <a:bodyPr/>
        <a:lstStyle/>
        <a:p>
          <a:endParaRPr lang="en-US">
            <a:effectLst>
              <a:outerShdw blurRad="38100" dist="38100" dir="2700000" algn="tl">
                <a:srgbClr val="000000">
                  <a:alpha val="43137"/>
                </a:srgbClr>
              </a:outerShdw>
            </a:effectLst>
            <a:latin typeface="+mj-lt"/>
          </a:endParaRPr>
        </a:p>
      </dgm:t>
    </dgm:pt>
    <dgm:pt modelId="{9D8BF6B8-ED3D-4FB9-8D6E-E9CF05C4C4FF}">
      <dgm:prSet phldrT="[Text]"/>
      <dgm:spPr/>
      <dgm:t>
        <a:bodyPr/>
        <a:lstStyle/>
        <a:p>
          <a:r>
            <a:rPr lang="en-US" dirty="0" smtClean="0">
              <a:effectLst>
                <a:outerShdw blurRad="38100" dist="38100" dir="2700000" algn="tl">
                  <a:srgbClr val="000000">
                    <a:alpha val="43137"/>
                  </a:srgbClr>
                </a:outerShdw>
              </a:effectLst>
              <a:latin typeface="+mj-lt"/>
            </a:rPr>
            <a:t>Other.dll</a:t>
          </a:r>
          <a:endParaRPr lang="en-US" dirty="0">
            <a:effectLst>
              <a:outerShdw blurRad="38100" dist="38100" dir="2700000" algn="tl">
                <a:srgbClr val="000000">
                  <a:alpha val="43137"/>
                </a:srgbClr>
              </a:outerShdw>
            </a:effectLst>
            <a:latin typeface="+mj-lt"/>
          </a:endParaRPr>
        </a:p>
      </dgm:t>
    </dgm:pt>
    <dgm:pt modelId="{7FF59013-11C7-4B93-873B-7E9384D1CEEC}" type="parTrans" cxnId="{74298E91-89A4-42EA-A9A5-D99D29E916E1}">
      <dgm:prSet/>
      <dgm:spPr/>
      <dgm:t>
        <a:bodyPr/>
        <a:lstStyle/>
        <a:p>
          <a:endParaRPr lang="en-US">
            <a:effectLst>
              <a:outerShdw blurRad="38100" dist="38100" dir="2700000" algn="tl">
                <a:srgbClr val="000000">
                  <a:alpha val="43137"/>
                </a:srgbClr>
              </a:outerShdw>
            </a:effectLst>
            <a:latin typeface="+mj-lt"/>
          </a:endParaRPr>
        </a:p>
      </dgm:t>
    </dgm:pt>
    <dgm:pt modelId="{E4DB26BF-926F-4DC3-AEBB-19A81468B0EE}" type="sibTrans" cxnId="{74298E91-89A4-42EA-A9A5-D99D29E916E1}">
      <dgm:prSet/>
      <dgm:spPr/>
      <dgm:t>
        <a:bodyPr/>
        <a:lstStyle/>
        <a:p>
          <a:endParaRPr lang="en-US">
            <a:effectLst>
              <a:outerShdw blurRad="38100" dist="38100" dir="2700000" algn="tl">
                <a:srgbClr val="000000">
                  <a:alpha val="43137"/>
                </a:srgbClr>
              </a:outerShdw>
            </a:effectLst>
            <a:latin typeface="+mj-lt"/>
          </a:endParaRPr>
        </a:p>
      </dgm:t>
    </dgm:pt>
    <dgm:pt modelId="{72C23194-D115-4267-8E93-9FA478EB639F}">
      <dgm:prSet phldrT="[Text]"/>
      <dgm:spPr/>
      <dgm:t>
        <a:bodyPr/>
        <a:lstStyle/>
        <a:p>
          <a:r>
            <a:rPr lang="en-US" dirty="0" smtClean="0">
              <a:effectLst>
                <a:outerShdw blurRad="38100" dist="38100" dir="2700000" algn="tl">
                  <a:srgbClr val="000000">
                    <a:alpha val="43137"/>
                  </a:srgbClr>
                </a:outerShdw>
              </a:effectLst>
              <a:latin typeface="+mj-lt"/>
            </a:rPr>
            <a:t>Other Assets</a:t>
          </a:r>
          <a:endParaRPr lang="en-US" dirty="0">
            <a:effectLst>
              <a:outerShdw blurRad="38100" dist="38100" dir="2700000" algn="tl">
                <a:srgbClr val="000000">
                  <a:alpha val="43137"/>
                </a:srgbClr>
              </a:outerShdw>
            </a:effectLst>
            <a:latin typeface="+mj-lt"/>
          </a:endParaRPr>
        </a:p>
      </dgm:t>
    </dgm:pt>
    <dgm:pt modelId="{E017906D-695B-48BF-A455-8B517ABC28FC}" type="parTrans" cxnId="{B1B47A3C-6DC3-4B8B-AAB6-470E8BF53BFB}">
      <dgm:prSet/>
      <dgm:spPr/>
      <dgm:t>
        <a:bodyPr/>
        <a:lstStyle/>
        <a:p>
          <a:endParaRPr lang="en-US">
            <a:effectLst>
              <a:outerShdw blurRad="38100" dist="38100" dir="2700000" algn="tl">
                <a:srgbClr val="000000">
                  <a:alpha val="43137"/>
                </a:srgbClr>
              </a:outerShdw>
            </a:effectLst>
            <a:latin typeface="+mj-lt"/>
          </a:endParaRPr>
        </a:p>
      </dgm:t>
    </dgm:pt>
    <dgm:pt modelId="{C7DCAB9C-A958-4B5D-9DF5-88AB72C45E7C}" type="sibTrans" cxnId="{B1B47A3C-6DC3-4B8B-AAB6-470E8BF53BFB}">
      <dgm:prSet/>
      <dgm:spPr/>
      <dgm:t>
        <a:bodyPr/>
        <a:lstStyle/>
        <a:p>
          <a:endParaRPr lang="en-US">
            <a:effectLst>
              <a:outerShdw blurRad="38100" dist="38100" dir="2700000" algn="tl">
                <a:srgbClr val="000000">
                  <a:alpha val="43137"/>
                </a:srgbClr>
              </a:outerShdw>
            </a:effectLst>
            <a:latin typeface="+mj-lt"/>
          </a:endParaRPr>
        </a:p>
      </dgm:t>
    </dgm:pt>
    <dgm:pt modelId="{85416378-0549-4197-8D8E-0B041CA4EDDD}">
      <dgm:prSet phldrT="[Text]"/>
      <dgm:spPr/>
      <dgm:t>
        <a:bodyPr/>
        <a:lstStyle/>
        <a:p>
          <a:r>
            <a:rPr lang="en-US" dirty="0" smtClean="0">
              <a:effectLst>
                <a:outerShdw blurRad="38100" dist="38100" dir="2700000" algn="tl">
                  <a:srgbClr val="000000">
                    <a:alpha val="43137"/>
                  </a:srgbClr>
                </a:outerShdw>
              </a:effectLst>
              <a:latin typeface="+mj-lt"/>
            </a:rPr>
            <a:t>Embedded XAML</a:t>
          </a:r>
          <a:endParaRPr lang="en-US" dirty="0">
            <a:effectLst>
              <a:outerShdw blurRad="38100" dist="38100" dir="2700000" algn="tl">
                <a:srgbClr val="000000">
                  <a:alpha val="43137"/>
                </a:srgbClr>
              </a:outerShdw>
            </a:effectLst>
            <a:latin typeface="+mj-lt"/>
          </a:endParaRPr>
        </a:p>
      </dgm:t>
    </dgm:pt>
    <dgm:pt modelId="{D26B7D6A-09BF-496A-A92F-1DFE530A3BDE}" type="parTrans" cxnId="{F2601BFA-36CC-4630-841E-F4EF5955F0D9}">
      <dgm:prSet/>
      <dgm:spPr/>
      <dgm:t>
        <a:bodyPr/>
        <a:lstStyle/>
        <a:p>
          <a:endParaRPr lang="en-US">
            <a:effectLst>
              <a:outerShdw blurRad="38100" dist="38100" dir="2700000" algn="tl">
                <a:srgbClr val="000000">
                  <a:alpha val="43137"/>
                </a:srgbClr>
              </a:outerShdw>
            </a:effectLst>
            <a:latin typeface="+mj-lt"/>
          </a:endParaRPr>
        </a:p>
      </dgm:t>
    </dgm:pt>
    <dgm:pt modelId="{0037DEF6-7F3D-4490-AE0C-9B142F4A2A7F}" type="sibTrans" cxnId="{F2601BFA-36CC-4630-841E-F4EF5955F0D9}">
      <dgm:prSet/>
      <dgm:spPr/>
      <dgm:t>
        <a:bodyPr/>
        <a:lstStyle/>
        <a:p>
          <a:endParaRPr lang="en-US">
            <a:effectLst>
              <a:outerShdw blurRad="38100" dist="38100" dir="2700000" algn="tl">
                <a:srgbClr val="000000">
                  <a:alpha val="43137"/>
                </a:srgbClr>
              </a:outerShdw>
            </a:effectLst>
            <a:latin typeface="+mj-lt"/>
          </a:endParaRPr>
        </a:p>
      </dgm:t>
    </dgm:pt>
    <dgm:pt modelId="{B22F53DD-ED6D-45F6-BDB7-A226CD15BFFE}">
      <dgm:prSet phldrT="[Text]"/>
      <dgm:spPr/>
      <dgm:t>
        <a:bodyPr/>
        <a:lstStyle/>
        <a:p>
          <a:r>
            <a:rPr lang="en-US" dirty="0" smtClean="0">
              <a:effectLst>
                <a:outerShdw blurRad="38100" dist="38100" dir="2700000" algn="tl">
                  <a:srgbClr val="000000">
                    <a:alpha val="43137"/>
                  </a:srgbClr>
                </a:outerShdw>
              </a:effectLst>
              <a:latin typeface="+mj-lt"/>
            </a:rPr>
            <a:t>Your Libraries</a:t>
          </a:r>
          <a:endParaRPr lang="en-US" dirty="0">
            <a:effectLst>
              <a:outerShdw blurRad="38100" dist="38100" dir="2700000" algn="tl">
                <a:srgbClr val="000000">
                  <a:alpha val="43137"/>
                </a:srgbClr>
              </a:outerShdw>
            </a:effectLst>
            <a:latin typeface="+mj-lt"/>
          </a:endParaRPr>
        </a:p>
      </dgm:t>
    </dgm:pt>
    <dgm:pt modelId="{04592A09-6543-4EA1-80C4-CABE4A2B9FAA}" type="parTrans" cxnId="{43228613-07B7-4E94-B319-70B69493537D}">
      <dgm:prSet/>
      <dgm:spPr/>
      <dgm:t>
        <a:bodyPr/>
        <a:lstStyle/>
        <a:p>
          <a:endParaRPr lang="en-US">
            <a:effectLst>
              <a:outerShdw blurRad="38100" dist="38100" dir="2700000" algn="tl">
                <a:srgbClr val="000000">
                  <a:alpha val="43137"/>
                </a:srgbClr>
              </a:outerShdw>
            </a:effectLst>
            <a:latin typeface="+mj-lt"/>
          </a:endParaRPr>
        </a:p>
      </dgm:t>
    </dgm:pt>
    <dgm:pt modelId="{01BC814C-B5E8-40D9-B526-4D6F44232ECF}" type="sibTrans" cxnId="{43228613-07B7-4E94-B319-70B69493537D}">
      <dgm:prSet/>
      <dgm:spPr/>
      <dgm:t>
        <a:bodyPr/>
        <a:lstStyle/>
        <a:p>
          <a:endParaRPr lang="en-US">
            <a:effectLst>
              <a:outerShdw blurRad="38100" dist="38100" dir="2700000" algn="tl">
                <a:srgbClr val="000000">
                  <a:alpha val="43137"/>
                </a:srgbClr>
              </a:outerShdw>
            </a:effectLst>
            <a:latin typeface="+mj-lt"/>
          </a:endParaRPr>
        </a:p>
      </dgm:t>
    </dgm:pt>
    <dgm:pt modelId="{275860A5-67E2-4AA8-9953-FD81C27F474F}">
      <dgm:prSet phldrT="[Text]"/>
      <dgm:spPr/>
      <dgm:t>
        <a:bodyPr/>
        <a:lstStyle/>
        <a:p>
          <a:r>
            <a:rPr lang="en-US" dirty="0" smtClean="0">
              <a:effectLst>
                <a:outerShdw blurRad="38100" dist="38100" dir="2700000" algn="tl">
                  <a:srgbClr val="000000">
                    <a:alpha val="43137"/>
                  </a:srgbClr>
                </a:outerShdw>
              </a:effectLst>
              <a:latin typeface="+mj-lt"/>
            </a:rPr>
            <a:t>Other Resources</a:t>
          </a:r>
          <a:endParaRPr lang="en-US" dirty="0">
            <a:effectLst>
              <a:outerShdw blurRad="38100" dist="38100" dir="2700000" algn="tl">
                <a:srgbClr val="000000">
                  <a:alpha val="43137"/>
                </a:srgbClr>
              </a:outerShdw>
            </a:effectLst>
            <a:latin typeface="+mj-lt"/>
          </a:endParaRPr>
        </a:p>
      </dgm:t>
    </dgm:pt>
    <dgm:pt modelId="{45B3AE9A-AB5C-41D9-8A5D-BE8F15938D82}" type="parTrans" cxnId="{B6EB5D66-666C-4503-9C0F-107AEFF503FF}">
      <dgm:prSet/>
      <dgm:spPr/>
      <dgm:t>
        <a:bodyPr/>
        <a:lstStyle/>
        <a:p>
          <a:endParaRPr lang="en-US">
            <a:effectLst>
              <a:outerShdw blurRad="38100" dist="38100" dir="2700000" algn="tl">
                <a:srgbClr val="000000">
                  <a:alpha val="43137"/>
                </a:srgbClr>
              </a:outerShdw>
            </a:effectLst>
            <a:latin typeface="+mj-lt"/>
          </a:endParaRPr>
        </a:p>
      </dgm:t>
    </dgm:pt>
    <dgm:pt modelId="{DF17A25D-54EE-4785-9A1B-8CD4B082B4AF}" type="sibTrans" cxnId="{B6EB5D66-666C-4503-9C0F-107AEFF503FF}">
      <dgm:prSet/>
      <dgm:spPr/>
      <dgm:t>
        <a:bodyPr/>
        <a:lstStyle/>
        <a:p>
          <a:endParaRPr lang="en-US">
            <a:effectLst>
              <a:outerShdw blurRad="38100" dist="38100" dir="2700000" algn="tl">
                <a:srgbClr val="000000">
                  <a:alpha val="43137"/>
                </a:srgbClr>
              </a:outerShdw>
            </a:effectLst>
            <a:latin typeface="+mj-lt"/>
          </a:endParaRPr>
        </a:p>
      </dgm:t>
    </dgm:pt>
    <dgm:pt modelId="{79D4B0CB-BE85-410C-A416-2B8BE69C0055}">
      <dgm:prSet phldrT="[Text]"/>
      <dgm:spPr/>
      <dgm:t>
        <a:bodyPr/>
        <a:lstStyle/>
        <a:p>
          <a:r>
            <a:rPr lang="en-US" dirty="0" smtClean="0">
              <a:effectLst>
                <a:outerShdw blurRad="38100" dist="38100" dir="2700000" algn="tl">
                  <a:srgbClr val="000000">
                    <a:alpha val="43137"/>
                  </a:srgbClr>
                </a:outerShdw>
              </a:effectLst>
              <a:latin typeface="+mj-lt"/>
            </a:rPr>
            <a:t>Images</a:t>
          </a:r>
          <a:endParaRPr lang="en-US" dirty="0">
            <a:effectLst>
              <a:outerShdw blurRad="38100" dist="38100" dir="2700000" algn="tl">
                <a:srgbClr val="000000">
                  <a:alpha val="43137"/>
                </a:srgbClr>
              </a:outerShdw>
            </a:effectLst>
            <a:latin typeface="+mj-lt"/>
          </a:endParaRPr>
        </a:p>
      </dgm:t>
    </dgm:pt>
    <dgm:pt modelId="{A055FB8B-1632-4B46-B3A2-72BBE53D4206}" type="parTrans" cxnId="{68D70349-8083-4124-8EF7-A55144C8AB30}">
      <dgm:prSet/>
      <dgm:spPr/>
      <dgm:t>
        <a:bodyPr/>
        <a:lstStyle/>
        <a:p>
          <a:endParaRPr lang="en-US">
            <a:effectLst>
              <a:outerShdw blurRad="38100" dist="38100" dir="2700000" algn="tl">
                <a:srgbClr val="000000">
                  <a:alpha val="43137"/>
                </a:srgbClr>
              </a:outerShdw>
            </a:effectLst>
            <a:latin typeface="+mj-lt"/>
          </a:endParaRPr>
        </a:p>
      </dgm:t>
    </dgm:pt>
    <dgm:pt modelId="{DF9E79A1-8308-4F5D-A986-FE9C495D15F7}" type="sibTrans" cxnId="{68D70349-8083-4124-8EF7-A55144C8AB30}">
      <dgm:prSet/>
      <dgm:spPr/>
      <dgm:t>
        <a:bodyPr/>
        <a:lstStyle/>
        <a:p>
          <a:endParaRPr lang="en-US">
            <a:effectLst>
              <a:outerShdw blurRad="38100" dist="38100" dir="2700000" algn="tl">
                <a:srgbClr val="000000">
                  <a:alpha val="43137"/>
                </a:srgbClr>
              </a:outerShdw>
            </a:effectLst>
            <a:latin typeface="+mj-lt"/>
          </a:endParaRPr>
        </a:p>
      </dgm:t>
    </dgm:pt>
    <dgm:pt modelId="{237AB6F9-C3DB-46A0-8AED-06B5AA48BB26}">
      <dgm:prSet phldrT="[Text]"/>
      <dgm:spPr/>
      <dgm:t>
        <a:bodyPr/>
        <a:lstStyle/>
        <a:p>
          <a:r>
            <a:rPr lang="en-US" dirty="0" smtClean="0">
              <a:effectLst>
                <a:outerShdw blurRad="38100" dist="38100" dir="2700000" algn="tl">
                  <a:srgbClr val="000000">
                    <a:alpha val="43137"/>
                  </a:srgbClr>
                </a:outerShdw>
              </a:effectLst>
              <a:latin typeface="+mj-lt"/>
            </a:rPr>
            <a:t>Fonts</a:t>
          </a:r>
          <a:endParaRPr lang="en-US" dirty="0">
            <a:effectLst>
              <a:outerShdw blurRad="38100" dist="38100" dir="2700000" algn="tl">
                <a:srgbClr val="000000">
                  <a:alpha val="43137"/>
                </a:srgbClr>
              </a:outerShdw>
            </a:effectLst>
            <a:latin typeface="+mj-lt"/>
          </a:endParaRPr>
        </a:p>
      </dgm:t>
    </dgm:pt>
    <dgm:pt modelId="{2B92999D-3C05-4A86-8733-6B454536BFE7}" type="parTrans" cxnId="{6634768E-068D-40DE-8641-D5D210BC8D6D}">
      <dgm:prSet/>
      <dgm:spPr/>
      <dgm:t>
        <a:bodyPr/>
        <a:lstStyle/>
        <a:p>
          <a:endParaRPr lang="en-US">
            <a:effectLst>
              <a:outerShdw blurRad="38100" dist="38100" dir="2700000" algn="tl">
                <a:srgbClr val="000000">
                  <a:alpha val="43137"/>
                </a:srgbClr>
              </a:outerShdw>
            </a:effectLst>
            <a:latin typeface="+mj-lt"/>
          </a:endParaRPr>
        </a:p>
      </dgm:t>
    </dgm:pt>
    <dgm:pt modelId="{7B2C7EF4-CC8C-4CFC-833C-AFEE28F3AB1E}" type="sibTrans" cxnId="{6634768E-068D-40DE-8641-D5D210BC8D6D}">
      <dgm:prSet/>
      <dgm:spPr/>
      <dgm:t>
        <a:bodyPr/>
        <a:lstStyle/>
        <a:p>
          <a:endParaRPr lang="en-US">
            <a:effectLst>
              <a:outerShdw blurRad="38100" dist="38100" dir="2700000" algn="tl">
                <a:srgbClr val="000000">
                  <a:alpha val="43137"/>
                </a:srgbClr>
              </a:outerShdw>
            </a:effectLst>
            <a:latin typeface="+mj-lt"/>
          </a:endParaRPr>
        </a:p>
      </dgm:t>
    </dgm:pt>
    <dgm:pt modelId="{9BB3F85F-7078-4E90-BCD6-61919AFEB533}">
      <dgm:prSet phldrT="[Text]"/>
      <dgm:spPr/>
      <dgm:t>
        <a:bodyPr/>
        <a:lstStyle/>
        <a:p>
          <a:endParaRPr lang="en-US" dirty="0">
            <a:effectLst>
              <a:outerShdw blurRad="38100" dist="38100" dir="2700000" algn="tl">
                <a:srgbClr val="000000">
                  <a:alpha val="43137"/>
                </a:srgbClr>
              </a:outerShdw>
            </a:effectLst>
            <a:latin typeface="+mj-lt"/>
          </a:endParaRPr>
        </a:p>
      </dgm:t>
    </dgm:pt>
    <dgm:pt modelId="{3A9D82C0-845A-478A-B6CB-889D052D0D86}" type="parTrans" cxnId="{99EDD0EB-CF3F-419D-ACCE-D84F2688C4C4}">
      <dgm:prSet/>
      <dgm:spPr/>
      <dgm:t>
        <a:bodyPr/>
        <a:lstStyle/>
        <a:p>
          <a:endParaRPr lang="en-US">
            <a:effectLst>
              <a:outerShdw blurRad="38100" dist="38100" dir="2700000" algn="tl">
                <a:srgbClr val="000000">
                  <a:alpha val="43137"/>
                </a:srgbClr>
              </a:outerShdw>
            </a:effectLst>
            <a:latin typeface="+mj-lt"/>
          </a:endParaRPr>
        </a:p>
      </dgm:t>
    </dgm:pt>
    <dgm:pt modelId="{20C6ADEE-FAED-4A70-8E38-2DEEEBC156BB}" type="sibTrans" cxnId="{99EDD0EB-CF3F-419D-ACCE-D84F2688C4C4}">
      <dgm:prSet/>
      <dgm:spPr/>
      <dgm:t>
        <a:bodyPr/>
        <a:lstStyle/>
        <a:p>
          <a:endParaRPr lang="en-US">
            <a:effectLst>
              <a:outerShdw blurRad="38100" dist="38100" dir="2700000" algn="tl">
                <a:srgbClr val="000000">
                  <a:alpha val="43137"/>
                </a:srgbClr>
              </a:outerShdw>
            </a:effectLst>
            <a:latin typeface="+mj-lt"/>
          </a:endParaRPr>
        </a:p>
      </dgm:t>
    </dgm:pt>
    <dgm:pt modelId="{645B172D-8D08-4C05-A150-3A0EF19DAFE5}">
      <dgm:prSet phldrT="[Text]"/>
      <dgm:spPr/>
      <dgm:t>
        <a:bodyPr/>
        <a:lstStyle/>
        <a:p>
          <a:r>
            <a:rPr lang="en-US" dirty="0" smtClean="0">
              <a:effectLst>
                <a:outerShdw blurRad="38100" dist="38100" dir="2700000" algn="tl">
                  <a:srgbClr val="000000">
                    <a:alpha val="43137"/>
                  </a:srgbClr>
                </a:outerShdw>
              </a:effectLst>
              <a:latin typeface="+mj-lt"/>
            </a:rPr>
            <a:t>SDK Assemblies</a:t>
          </a:r>
          <a:endParaRPr lang="en-US" dirty="0">
            <a:effectLst>
              <a:outerShdw blurRad="38100" dist="38100" dir="2700000" algn="tl">
                <a:srgbClr val="000000">
                  <a:alpha val="43137"/>
                </a:srgbClr>
              </a:outerShdw>
            </a:effectLst>
            <a:latin typeface="+mj-lt"/>
          </a:endParaRPr>
        </a:p>
      </dgm:t>
    </dgm:pt>
    <dgm:pt modelId="{9BF1BB2E-3B1C-4010-934F-73DF53A6E741}" type="parTrans" cxnId="{A78C02C3-8BEE-4FFF-83FB-F86C78D0C4EE}">
      <dgm:prSet/>
      <dgm:spPr/>
      <dgm:t>
        <a:bodyPr/>
        <a:lstStyle/>
        <a:p>
          <a:endParaRPr lang="en-US">
            <a:effectLst>
              <a:outerShdw blurRad="38100" dist="38100" dir="2700000" algn="tl">
                <a:srgbClr val="000000">
                  <a:alpha val="43137"/>
                </a:srgbClr>
              </a:outerShdw>
            </a:effectLst>
            <a:latin typeface="+mj-lt"/>
          </a:endParaRPr>
        </a:p>
      </dgm:t>
    </dgm:pt>
    <dgm:pt modelId="{B32F54E8-C469-41C8-A8FB-7FEF6B27B6A3}" type="sibTrans" cxnId="{A78C02C3-8BEE-4FFF-83FB-F86C78D0C4EE}">
      <dgm:prSet/>
      <dgm:spPr/>
      <dgm:t>
        <a:bodyPr/>
        <a:lstStyle/>
        <a:p>
          <a:endParaRPr lang="en-US">
            <a:effectLst>
              <a:outerShdw blurRad="38100" dist="38100" dir="2700000" algn="tl">
                <a:srgbClr val="000000">
                  <a:alpha val="43137"/>
                </a:srgbClr>
              </a:outerShdw>
            </a:effectLst>
            <a:latin typeface="+mj-lt"/>
          </a:endParaRPr>
        </a:p>
      </dgm:t>
    </dgm:pt>
    <dgm:pt modelId="{C13C4171-0276-4C64-A78A-500953B08B01}">
      <dgm:prSet phldrT="[Text]"/>
      <dgm:spPr/>
      <dgm:t>
        <a:bodyPr/>
        <a:lstStyle/>
        <a:p>
          <a:r>
            <a:rPr lang="en-US" dirty="0" smtClean="0">
              <a:effectLst>
                <a:outerShdw blurRad="38100" dist="38100" dir="2700000" algn="tl">
                  <a:srgbClr val="000000">
                    <a:alpha val="43137"/>
                  </a:srgbClr>
                </a:outerShdw>
              </a:effectLst>
              <a:latin typeface="+mj-lt"/>
            </a:rPr>
            <a:t>Optionally deployed Controls</a:t>
          </a:r>
          <a:endParaRPr lang="en-US" dirty="0">
            <a:effectLst>
              <a:outerShdw blurRad="38100" dist="38100" dir="2700000" algn="tl">
                <a:srgbClr val="000000">
                  <a:alpha val="43137"/>
                </a:srgbClr>
              </a:outerShdw>
            </a:effectLst>
            <a:latin typeface="+mj-lt"/>
          </a:endParaRPr>
        </a:p>
      </dgm:t>
    </dgm:pt>
    <dgm:pt modelId="{B6525144-EB13-494A-B6CB-EF8591215B9A}" type="parTrans" cxnId="{35986E6E-F7D8-47A5-B602-346D1196D95D}">
      <dgm:prSet/>
      <dgm:spPr/>
      <dgm:t>
        <a:bodyPr/>
        <a:lstStyle/>
        <a:p>
          <a:endParaRPr lang="en-US">
            <a:effectLst>
              <a:outerShdw blurRad="38100" dist="38100" dir="2700000" algn="tl">
                <a:srgbClr val="000000">
                  <a:alpha val="43137"/>
                </a:srgbClr>
              </a:outerShdw>
            </a:effectLst>
            <a:latin typeface="+mj-lt"/>
          </a:endParaRPr>
        </a:p>
      </dgm:t>
    </dgm:pt>
    <dgm:pt modelId="{0D87D519-0063-4564-BB45-1EC609F286D9}" type="sibTrans" cxnId="{35986E6E-F7D8-47A5-B602-346D1196D95D}">
      <dgm:prSet/>
      <dgm:spPr/>
      <dgm:t>
        <a:bodyPr/>
        <a:lstStyle/>
        <a:p>
          <a:endParaRPr lang="en-US">
            <a:effectLst>
              <a:outerShdw blurRad="38100" dist="38100" dir="2700000" algn="tl">
                <a:srgbClr val="000000">
                  <a:alpha val="43137"/>
                </a:srgbClr>
              </a:outerShdw>
            </a:effectLst>
            <a:latin typeface="+mj-lt"/>
          </a:endParaRPr>
        </a:p>
      </dgm:t>
    </dgm:pt>
    <dgm:pt modelId="{4B77A28B-5F66-414C-9269-47D26CB8C2B2}">
      <dgm:prSet phldrT="[Text]"/>
      <dgm:spPr/>
      <dgm:t>
        <a:bodyPr/>
        <a:lstStyle/>
        <a:p>
          <a:r>
            <a:rPr lang="en-US" dirty="0" smtClean="0">
              <a:effectLst>
                <a:outerShdw blurRad="38100" dist="38100" dir="2700000" algn="tl">
                  <a:srgbClr val="000000">
                    <a:alpha val="43137"/>
                  </a:srgbClr>
                </a:outerShdw>
              </a:effectLst>
              <a:latin typeface="+mj-lt"/>
            </a:rPr>
            <a:t>Code</a:t>
          </a:r>
          <a:endParaRPr lang="en-US" dirty="0">
            <a:effectLst>
              <a:outerShdw blurRad="38100" dist="38100" dir="2700000" algn="tl">
                <a:srgbClr val="000000">
                  <a:alpha val="43137"/>
                </a:srgbClr>
              </a:outerShdw>
            </a:effectLst>
            <a:latin typeface="+mj-lt"/>
          </a:endParaRPr>
        </a:p>
      </dgm:t>
    </dgm:pt>
    <dgm:pt modelId="{3D60837C-333C-4B53-879D-B79B0E4E2266}" type="parTrans" cxnId="{A6E4E44D-80B4-4F69-A76A-A64C6EC94AAF}">
      <dgm:prSet/>
      <dgm:spPr/>
      <dgm:t>
        <a:bodyPr/>
        <a:lstStyle/>
        <a:p>
          <a:endParaRPr lang="en-US">
            <a:effectLst>
              <a:outerShdw blurRad="38100" dist="38100" dir="2700000" algn="tl">
                <a:srgbClr val="000000">
                  <a:alpha val="43137"/>
                </a:srgbClr>
              </a:outerShdw>
            </a:effectLst>
            <a:latin typeface="+mj-lt"/>
          </a:endParaRPr>
        </a:p>
      </dgm:t>
    </dgm:pt>
    <dgm:pt modelId="{49ED03B8-EDDF-4ED5-8E76-4F91EA2A76B5}" type="sibTrans" cxnId="{A6E4E44D-80B4-4F69-A76A-A64C6EC94AAF}">
      <dgm:prSet/>
      <dgm:spPr/>
      <dgm:t>
        <a:bodyPr/>
        <a:lstStyle/>
        <a:p>
          <a:endParaRPr lang="en-US">
            <a:effectLst>
              <a:outerShdw blurRad="38100" dist="38100" dir="2700000" algn="tl">
                <a:srgbClr val="000000">
                  <a:alpha val="43137"/>
                </a:srgbClr>
              </a:outerShdw>
            </a:effectLst>
            <a:latin typeface="+mj-lt"/>
          </a:endParaRPr>
        </a:p>
      </dgm:t>
    </dgm:pt>
    <dgm:pt modelId="{A81FB7A9-2F40-4503-A4CD-535E0D5E2D76}">
      <dgm:prSet phldrT="[Text]" custLinFactNeighborX="-114" custLinFactNeighborY="-44063"/>
      <dgm:spPr/>
      <dgm:t>
        <a:bodyPr/>
        <a:lstStyle/>
        <a:p>
          <a:endParaRPr lang="en-US"/>
        </a:p>
      </dgm:t>
    </dgm:pt>
    <dgm:pt modelId="{5E9AA6F5-1601-4DA6-9789-0F9453D8F71F}" type="parTrans" cxnId="{39A394BF-2071-41FA-B594-995599ADAD9B}">
      <dgm:prSet/>
      <dgm:spPr/>
      <dgm:t>
        <a:bodyPr/>
        <a:lstStyle/>
        <a:p>
          <a:endParaRPr lang="en-US">
            <a:effectLst>
              <a:outerShdw blurRad="38100" dist="38100" dir="2700000" algn="tl">
                <a:srgbClr val="000000">
                  <a:alpha val="43137"/>
                </a:srgbClr>
              </a:outerShdw>
            </a:effectLst>
            <a:latin typeface="+mj-lt"/>
          </a:endParaRPr>
        </a:p>
      </dgm:t>
    </dgm:pt>
    <dgm:pt modelId="{41950C19-3818-403B-9489-70FAF692882A}" type="sibTrans" cxnId="{39A394BF-2071-41FA-B594-995599ADAD9B}">
      <dgm:prSet/>
      <dgm:spPr/>
      <dgm:t>
        <a:bodyPr/>
        <a:lstStyle/>
        <a:p>
          <a:endParaRPr lang="en-US">
            <a:effectLst>
              <a:outerShdw blurRad="38100" dist="38100" dir="2700000" algn="tl">
                <a:srgbClr val="000000">
                  <a:alpha val="43137"/>
                </a:srgbClr>
              </a:outerShdw>
            </a:effectLst>
            <a:latin typeface="+mj-lt"/>
          </a:endParaRPr>
        </a:p>
      </dgm:t>
    </dgm:pt>
    <dgm:pt modelId="{4336EA76-6839-4804-B919-5FC14346DD72}" type="pres">
      <dgm:prSet presAssocID="{FA1E52D4-1B89-4BD2-9827-0357F33D4285}" presName="cycle" presStyleCnt="0">
        <dgm:presLayoutVars>
          <dgm:chMax val="1"/>
          <dgm:dir/>
          <dgm:animLvl val="ctr"/>
          <dgm:resizeHandles val="exact"/>
        </dgm:presLayoutVars>
      </dgm:prSet>
      <dgm:spPr/>
      <dgm:t>
        <a:bodyPr/>
        <a:lstStyle/>
        <a:p>
          <a:endParaRPr lang="en-US"/>
        </a:p>
      </dgm:t>
    </dgm:pt>
    <dgm:pt modelId="{2DD605E1-26F6-4C62-9FD4-1BED8DAD2E48}" type="pres">
      <dgm:prSet presAssocID="{8F34D421-853F-41DC-8D7F-CB304F1D3589}" presName="centerShape" presStyleLbl="node0" presStyleIdx="0" presStyleCnt="1" custLinFactNeighborX="-114" custLinFactNeighborY="-44063"/>
      <dgm:spPr/>
      <dgm:t>
        <a:bodyPr/>
        <a:lstStyle/>
        <a:p>
          <a:endParaRPr lang="en-US"/>
        </a:p>
      </dgm:t>
    </dgm:pt>
    <dgm:pt modelId="{30CF5100-9A24-48F1-A554-E4787E438803}" type="pres">
      <dgm:prSet presAssocID="{36C12DCE-7752-4210-855B-26B9ECFFA75F}" presName="parTrans" presStyleLbl="bgSibTrans2D1" presStyleIdx="0" presStyleCnt="4" custScaleX="120711"/>
      <dgm:spPr/>
      <dgm:t>
        <a:bodyPr/>
        <a:lstStyle/>
        <a:p>
          <a:endParaRPr lang="en-US"/>
        </a:p>
      </dgm:t>
    </dgm:pt>
    <dgm:pt modelId="{354E7FB6-2006-47B9-9FCA-8BFF09AC34C8}" type="pres">
      <dgm:prSet presAssocID="{E311839F-0919-49D9-AE15-987419053DC2}" presName="node" presStyleLbl="node1" presStyleIdx="0" presStyleCnt="4" custScaleX="92933" custScaleY="73782" custRadScaleRad="103633" custRadScaleInc="2346">
        <dgm:presLayoutVars>
          <dgm:bulletEnabled val="1"/>
        </dgm:presLayoutVars>
      </dgm:prSet>
      <dgm:spPr/>
      <dgm:t>
        <a:bodyPr/>
        <a:lstStyle/>
        <a:p>
          <a:endParaRPr lang="en-US"/>
        </a:p>
      </dgm:t>
    </dgm:pt>
    <dgm:pt modelId="{2D04AFFA-AE0A-4453-B06B-9AC38CD393D9}" type="pres">
      <dgm:prSet presAssocID="{9BF1BB2E-3B1C-4010-934F-73DF53A6E741}" presName="parTrans" presStyleLbl="bgSibTrans2D1" presStyleIdx="1" presStyleCnt="4" custScaleX="122188"/>
      <dgm:spPr/>
      <dgm:t>
        <a:bodyPr/>
        <a:lstStyle/>
        <a:p>
          <a:endParaRPr lang="en-US"/>
        </a:p>
      </dgm:t>
    </dgm:pt>
    <dgm:pt modelId="{434F6844-F73E-42A6-93A3-00269E61D4B6}" type="pres">
      <dgm:prSet presAssocID="{645B172D-8D08-4C05-A150-3A0EF19DAFE5}" presName="node" presStyleLbl="node1" presStyleIdx="1" presStyleCnt="4" custScaleX="92933" custScaleY="73498" custRadScaleRad="44049" custRadScaleInc="-190483">
        <dgm:presLayoutVars>
          <dgm:bulletEnabled val="1"/>
        </dgm:presLayoutVars>
      </dgm:prSet>
      <dgm:spPr/>
      <dgm:t>
        <a:bodyPr/>
        <a:lstStyle/>
        <a:p>
          <a:endParaRPr lang="en-US"/>
        </a:p>
      </dgm:t>
    </dgm:pt>
    <dgm:pt modelId="{23976F23-845D-4C13-B9C0-6C9EA30D51C7}" type="pres">
      <dgm:prSet presAssocID="{7FF59013-11C7-4B93-873B-7E9384D1CEEC}" presName="parTrans" presStyleLbl="bgSibTrans2D1" presStyleIdx="2" presStyleCnt="4" custScaleX="129527"/>
      <dgm:spPr/>
      <dgm:t>
        <a:bodyPr/>
        <a:lstStyle/>
        <a:p>
          <a:endParaRPr lang="en-US"/>
        </a:p>
      </dgm:t>
    </dgm:pt>
    <dgm:pt modelId="{8B917A73-8A0A-4A7A-83AA-7BE2D1892ADB}" type="pres">
      <dgm:prSet presAssocID="{9D8BF6B8-ED3D-4FB9-8D6E-E9CF05C4C4FF}" presName="node" presStyleLbl="node1" presStyleIdx="2" presStyleCnt="4" custScaleX="92933" custScaleY="73782" custRadScaleRad="104124" custRadScaleInc="105500">
        <dgm:presLayoutVars>
          <dgm:bulletEnabled val="1"/>
        </dgm:presLayoutVars>
      </dgm:prSet>
      <dgm:spPr/>
      <dgm:t>
        <a:bodyPr/>
        <a:lstStyle/>
        <a:p>
          <a:endParaRPr lang="en-US"/>
        </a:p>
      </dgm:t>
    </dgm:pt>
    <dgm:pt modelId="{4A2681FB-D57E-48AE-997B-11F5B0FD9360}" type="pres">
      <dgm:prSet presAssocID="{E017906D-695B-48BF-A455-8B517ABC28FC}" presName="parTrans" presStyleLbl="bgSibTrans2D1" presStyleIdx="3" presStyleCnt="4" custScaleX="126787"/>
      <dgm:spPr/>
      <dgm:t>
        <a:bodyPr/>
        <a:lstStyle/>
        <a:p>
          <a:endParaRPr lang="en-US"/>
        </a:p>
      </dgm:t>
    </dgm:pt>
    <dgm:pt modelId="{15CEF671-4CC4-4D6C-8C5C-F4CB8A24B612}" type="pres">
      <dgm:prSet presAssocID="{72C23194-D115-4267-8E93-9FA478EB639F}" presName="node" presStyleLbl="node1" presStyleIdx="3" presStyleCnt="4" custScaleX="92933" custScaleY="73782" custRadScaleRad="45087" custRadScaleInc="76719">
        <dgm:presLayoutVars>
          <dgm:bulletEnabled val="1"/>
        </dgm:presLayoutVars>
      </dgm:prSet>
      <dgm:spPr/>
      <dgm:t>
        <a:bodyPr/>
        <a:lstStyle/>
        <a:p>
          <a:endParaRPr lang="en-US"/>
        </a:p>
      </dgm:t>
    </dgm:pt>
  </dgm:ptLst>
  <dgm:cxnLst>
    <dgm:cxn modelId="{74298E91-89A4-42EA-A9A5-D99D29E916E1}" srcId="{8F34D421-853F-41DC-8D7F-CB304F1D3589}" destId="{9D8BF6B8-ED3D-4FB9-8D6E-E9CF05C4C4FF}" srcOrd="2" destOrd="0" parTransId="{7FF59013-11C7-4B93-873B-7E9384D1CEEC}" sibTransId="{E4DB26BF-926F-4DC3-AEBB-19A81468B0EE}"/>
    <dgm:cxn modelId="{47B2F88A-BE83-492C-9705-1B6D95090D8C}" srcId="{FA1E52D4-1B89-4BD2-9827-0357F33D4285}" destId="{8F34D421-853F-41DC-8D7F-CB304F1D3589}" srcOrd="0" destOrd="0" parTransId="{263586AC-68A4-47F5-991B-03AE6E4EF998}" sibTransId="{4974F804-9D6D-44E6-A444-FF0B3AA1481C}"/>
    <dgm:cxn modelId="{32ECC33F-3FF5-4CD5-9559-544AB2AD256B}" type="presOf" srcId="{36C12DCE-7752-4210-855B-26B9ECFFA75F}" destId="{30CF5100-9A24-48F1-A554-E4787E438803}" srcOrd="0" destOrd="0" presId="urn:microsoft.com/office/officeart/2005/8/layout/radial4"/>
    <dgm:cxn modelId="{B6EB5D66-666C-4503-9C0F-107AEFF503FF}" srcId="{E311839F-0919-49D9-AE15-987419053DC2}" destId="{275860A5-67E2-4AA8-9953-FD81C27F474F}" srcOrd="2" destOrd="0" parTransId="{45B3AE9A-AB5C-41D9-8A5D-BE8F15938D82}" sibTransId="{DF17A25D-54EE-4785-9A1B-8CD4B082B4AF}"/>
    <dgm:cxn modelId="{55FC75A8-2A96-42A7-AD3E-8AF18B3EA66C}" type="presOf" srcId="{E017906D-695B-48BF-A455-8B517ABC28FC}" destId="{4A2681FB-D57E-48AE-997B-11F5B0FD9360}" srcOrd="0" destOrd="0" presId="urn:microsoft.com/office/officeart/2005/8/layout/radial4"/>
    <dgm:cxn modelId="{46AA502D-8BA1-471E-988E-CA3E9067C557}" type="presOf" srcId="{8F34D421-853F-41DC-8D7F-CB304F1D3589}" destId="{2DD605E1-26F6-4C62-9FD4-1BED8DAD2E48}" srcOrd="0" destOrd="0" presId="urn:microsoft.com/office/officeart/2005/8/layout/radial4"/>
    <dgm:cxn modelId="{39A394BF-2071-41FA-B594-995599ADAD9B}" srcId="{FA1E52D4-1B89-4BD2-9827-0357F33D4285}" destId="{A81FB7A9-2F40-4503-A4CD-535E0D5E2D76}" srcOrd="1" destOrd="0" parTransId="{5E9AA6F5-1601-4DA6-9789-0F9453D8F71F}" sibTransId="{41950C19-3818-403B-9489-70FAF692882A}"/>
    <dgm:cxn modelId="{41302719-817D-4C8B-956F-23B36FE24E2F}" type="presOf" srcId="{B22F53DD-ED6D-45F6-BDB7-A226CD15BFFE}" destId="{8B917A73-8A0A-4A7A-83AA-7BE2D1892ADB}" srcOrd="0" destOrd="1" presId="urn:microsoft.com/office/officeart/2005/8/layout/radial4"/>
    <dgm:cxn modelId="{43AFF724-C876-48A5-9943-5DB50690E2BD}" type="presOf" srcId="{9BB3F85F-7078-4E90-BCD6-61919AFEB533}" destId="{15CEF671-4CC4-4D6C-8C5C-F4CB8A24B612}" srcOrd="0" destOrd="3" presId="urn:microsoft.com/office/officeart/2005/8/layout/radial4"/>
    <dgm:cxn modelId="{8D2D2B60-237B-40A0-AB01-AF8E8B08FD70}" type="presOf" srcId="{7FF59013-11C7-4B93-873B-7E9384D1CEEC}" destId="{23976F23-845D-4C13-B9C0-6C9EA30D51C7}" srcOrd="0" destOrd="0" presId="urn:microsoft.com/office/officeart/2005/8/layout/radial4"/>
    <dgm:cxn modelId="{68D70349-8083-4124-8EF7-A55144C8AB30}" srcId="{72C23194-D115-4267-8E93-9FA478EB639F}" destId="{79D4B0CB-BE85-410C-A416-2B8BE69C0055}" srcOrd="0" destOrd="0" parTransId="{A055FB8B-1632-4B46-B3A2-72BBE53D4206}" sibTransId="{DF9E79A1-8308-4F5D-A986-FE9C495D15F7}"/>
    <dgm:cxn modelId="{29ED9E62-5912-4F1D-B7FE-F477E02E4D2A}" type="presOf" srcId="{237AB6F9-C3DB-46A0-8AED-06B5AA48BB26}" destId="{15CEF671-4CC4-4D6C-8C5C-F4CB8A24B612}" srcOrd="0" destOrd="2" presId="urn:microsoft.com/office/officeart/2005/8/layout/radial4"/>
    <dgm:cxn modelId="{99EDD0EB-CF3F-419D-ACCE-D84F2688C4C4}" srcId="{72C23194-D115-4267-8E93-9FA478EB639F}" destId="{9BB3F85F-7078-4E90-BCD6-61919AFEB533}" srcOrd="2" destOrd="0" parTransId="{3A9D82C0-845A-478A-B6CB-889D052D0D86}" sibTransId="{20C6ADEE-FAED-4A70-8E38-2DEEEBC156BB}"/>
    <dgm:cxn modelId="{A78C02C3-8BEE-4FFF-83FB-F86C78D0C4EE}" srcId="{8F34D421-853F-41DC-8D7F-CB304F1D3589}" destId="{645B172D-8D08-4C05-A150-3A0EF19DAFE5}" srcOrd="1" destOrd="0" parTransId="{9BF1BB2E-3B1C-4010-934F-73DF53A6E741}" sibTransId="{B32F54E8-C469-41C8-A8FB-7FEF6B27B6A3}"/>
    <dgm:cxn modelId="{F2601BFA-36CC-4630-841E-F4EF5955F0D9}" srcId="{E311839F-0919-49D9-AE15-987419053DC2}" destId="{85416378-0549-4197-8D8E-0B041CA4EDDD}" srcOrd="1" destOrd="0" parTransId="{D26B7D6A-09BF-496A-A92F-1DFE530A3BDE}" sibTransId="{0037DEF6-7F3D-4490-AE0C-9B142F4A2A7F}"/>
    <dgm:cxn modelId="{A6E4E44D-80B4-4F69-A76A-A64C6EC94AAF}" srcId="{E311839F-0919-49D9-AE15-987419053DC2}" destId="{4B77A28B-5F66-414C-9269-47D26CB8C2B2}" srcOrd="0" destOrd="0" parTransId="{3D60837C-333C-4B53-879D-B79B0E4E2266}" sibTransId="{49ED03B8-EDDF-4ED5-8E76-4F91EA2A76B5}"/>
    <dgm:cxn modelId="{B1B47A3C-6DC3-4B8B-AAB6-470E8BF53BFB}" srcId="{8F34D421-853F-41DC-8D7F-CB304F1D3589}" destId="{72C23194-D115-4267-8E93-9FA478EB639F}" srcOrd="3" destOrd="0" parTransId="{E017906D-695B-48BF-A455-8B517ABC28FC}" sibTransId="{C7DCAB9C-A958-4B5D-9DF5-88AB72C45E7C}"/>
    <dgm:cxn modelId="{A82BDF8D-7D59-4A5B-AA89-C240FB53FA08}" type="presOf" srcId="{275860A5-67E2-4AA8-9953-FD81C27F474F}" destId="{354E7FB6-2006-47B9-9FCA-8BFF09AC34C8}" srcOrd="0" destOrd="3" presId="urn:microsoft.com/office/officeart/2005/8/layout/radial4"/>
    <dgm:cxn modelId="{6056FE0F-D546-44BE-8571-7B928D51A70A}" srcId="{8F34D421-853F-41DC-8D7F-CB304F1D3589}" destId="{E311839F-0919-49D9-AE15-987419053DC2}" srcOrd="0" destOrd="0" parTransId="{36C12DCE-7752-4210-855B-26B9ECFFA75F}" sibTransId="{7651E58F-900C-490F-A673-BEE51DCDD894}"/>
    <dgm:cxn modelId="{575E1402-AFC8-4B38-972E-73037B4E8DB1}" type="presOf" srcId="{9BF1BB2E-3B1C-4010-934F-73DF53A6E741}" destId="{2D04AFFA-AE0A-4453-B06B-9AC38CD393D9}" srcOrd="0" destOrd="0" presId="urn:microsoft.com/office/officeart/2005/8/layout/radial4"/>
    <dgm:cxn modelId="{2FC4580C-BA07-4290-B115-5E72A43FD099}" type="presOf" srcId="{72C23194-D115-4267-8E93-9FA478EB639F}" destId="{15CEF671-4CC4-4D6C-8C5C-F4CB8A24B612}" srcOrd="0" destOrd="0" presId="urn:microsoft.com/office/officeart/2005/8/layout/radial4"/>
    <dgm:cxn modelId="{6634768E-068D-40DE-8641-D5D210BC8D6D}" srcId="{72C23194-D115-4267-8E93-9FA478EB639F}" destId="{237AB6F9-C3DB-46A0-8AED-06B5AA48BB26}" srcOrd="1" destOrd="0" parTransId="{2B92999D-3C05-4A86-8733-6B454536BFE7}" sibTransId="{7B2C7EF4-CC8C-4CFC-833C-AFEE28F3AB1E}"/>
    <dgm:cxn modelId="{59EADE79-F424-4573-A88B-722A4263E129}" type="presOf" srcId="{85416378-0549-4197-8D8E-0B041CA4EDDD}" destId="{354E7FB6-2006-47B9-9FCA-8BFF09AC34C8}" srcOrd="0" destOrd="2" presId="urn:microsoft.com/office/officeart/2005/8/layout/radial4"/>
    <dgm:cxn modelId="{35986E6E-F7D8-47A5-B602-346D1196D95D}" srcId="{645B172D-8D08-4C05-A150-3A0EF19DAFE5}" destId="{C13C4171-0276-4C64-A78A-500953B08B01}" srcOrd="0" destOrd="0" parTransId="{B6525144-EB13-494A-B6CB-EF8591215B9A}" sibTransId="{0D87D519-0063-4564-BB45-1EC609F286D9}"/>
    <dgm:cxn modelId="{B7E96853-2796-4D7F-9430-1D80C304A62D}" type="presOf" srcId="{645B172D-8D08-4C05-A150-3A0EF19DAFE5}" destId="{434F6844-F73E-42A6-93A3-00269E61D4B6}" srcOrd="0" destOrd="0" presId="urn:microsoft.com/office/officeart/2005/8/layout/radial4"/>
    <dgm:cxn modelId="{F81F2C58-63C8-45A7-A85F-D1C978785C92}" type="presOf" srcId="{4B77A28B-5F66-414C-9269-47D26CB8C2B2}" destId="{354E7FB6-2006-47B9-9FCA-8BFF09AC34C8}" srcOrd="0" destOrd="1" presId="urn:microsoft.com/office/officeart/2005/8/layout/radial4"/>
    <dgm:cxn modelId="{626C7439-A56D-4F76-AD16-BFD102FC86F5}" type="presOf" srcId="{79D4B0CB-BE85-410C-A416-2B8BE69C0055}" destId="{15CEF671-4CC4-4D6C-8C5C-F4CB8A24B612}" srcOrd="0" destOrd="1" presId="urn:microsoft.com/office/officeart/2005/8/layout/radial4"/>
    <dgm:cxn modelId="{4AFA4C26-4591-4E55-BD86-038453A7D52A}" type="presOf" srcId="{C13C4171-0276-4C64-A78A-500953B08B01}" destId="{434F6844-F73E-42A6-93A3-00269E61D4B6}" srcOrd="0" destOrd="1" presId="urn:microsoft.com/office/officeart/2005/8/layout/radial4"/>
    <dgm:cxn modelId="{8C59FC8F-B138-4E7A-84E5-D3F9F3D6EC8D}" type="presOf" srcId="{E311839F-0919-49D9-AE15-987419053DC2}" destId="{354E7FB6-2006-47B9-9FCA-8BFF09AC34C8}" srcOrd="0" destOrd="0" presId="urn:microsoft.com/office/officeart/2005/8/layout/radial4"/>
    <dgm:cxn modelId="{8539AA60-16E3-4ED5-8AC5-E8313D5D74E5}" type="presOf" srcId="{9D8BF6B8-ED3D-4FB9-8D6E-E9CF05C4C4FF}" destId="{8B917A73-8A0A-4A7A-83AA-7BE2D1892ADB}" srcOrd="0" destOrd="0" presId="urn:microsoft.com/office/officeart/2005/8/layout/radial4"/>
    <dgm:cxn modelId="{43228613-07B7-4E94-B319-70B69493537D}" srcId="{9D8BF6B8-ED3D-4FB9-8D6E-E9CF05C4C4FF}" destId="{B22F53DD-ED6D-45F6-BDB7-A226CD15BFFE}" srcOrd="0" destOrd="0" parTransId="{04592A09-6543-4EA1-80C4-CABE4A2B9FAA}" sibTransId="{01BC814C-B5E8-40D9-B526-4D6F44232ECF}"/>
    <dgm:cxn modelId="{2DE2AC0C-DC8D-49F8-8AAC-2C513B56DF1E}" type="presOf" srcId="{FA1E52D4-1B89-4BD2-9827-0357F33D4285}" destId="{4336EA76-6839-4804-B919-5FC14346DD72}" srcOrd="0" destOrd="0" presId="urn:microsoft.com/office/officeart/2005/8/layout/radial4"/>
    <dgm:cxn modelId="{A423A51D-BEBE-441F-BBB3-6E59DB4E23B7}" type="presParOf" srcId="{4336EA76-6839-4804-B919-5FC14346DD72}" destId="{2DD605E1-26F6-4C62-9FD4-1BED8DAD2E48}" srcOrd="0" destOrd="0" presId="urn:microsoft.com/office/officeart/2005/8/layout/radial4"/>
    <dgm:cxn modelId="{DA2CB5C4-8AA9-4503-B6C9-88CB754D282A}" type="presParOf" srcId="{4336EA76-6839-4804-B919-5FC14346DD72}" destId="{30CF5100-9A24-48F1-A554-E4787E438803}" srcOrd="1" destOrd="0" presId="urn:microsoft.com/office/officeart/2005/8/layout/radial4"/>
    <dgm:cxn modelId="{B9D9C9D5-FE7B-410E-8819-240EC64E86DA}" type="presParOf" srcId="{4336EA76-6839-4804-B919-5FC14346DD72}" destId="{354E7FB6-2006-47B9-9FCA-8BFF09AC34C8}" srcOrd="2" destOrd="0" presId="urn:microsoft.com/office/officeart/2005/8/layout/radial4"/>
    <dgm:cxn modelId="{C7A7F32D-0EED-4F9B-A38D-2310EC2C55D8}" type="presParOf" srcId="{4336EA76-6839-4804-B919-5FC14346DD72}" destId="{2D04AFFA-AE0A-4453-B06B-9AC38CD393D9}" srcOrd="3" destOrd="0" presId="urn:microsoft.com/office/officeart/2005/8/layout/radial4"/>
    <dgm:cxn modelId="{595EB186-6E8D-4A4C-81AC-C09A52B38511}" type="presParOf" srcId="{4336EA76-6839-4804-B919-5FC14346DD72}" destId="{434F6844-F73E-42A6-93A3-00269E61D4B6}" srcOrd="4" destOrd="0" presId="urn:microsoft.com/office/officeart/2005/8/layout/radial4"/>
    <dgm:cxn modelId="{20CFBCB0-75B4-4A01-8749-68B1BB98F646}" type="presParOf" srcId="{4336EA76-6839-4804-B919-5FC14346DD72}" destId="{23976F23-845D-4C13-B9C0-6C9EA30D51C7}" srcOrd="5" destOrd="0" presId="urn:microsoft.com/office/officeart/2005/8/layout/radial4"/>
    <dgm:cxn modelId="{3A8B9667-2732-4C0C-BA2C-205EAE044453}" type="presParOf" srcId="{4336EA76-6839-4804-B919-5FC14346DD72}" destId="{8B917A73-8A0A-4A7A-83AA-7BE2D1892ADB}" srcOrd="6" destOrd="0" presId="urn:microsoft.com/office/officeart/2005/8/layout/radial4"/>
    <dgm:cxn modelId="{425CF3E3-31D0-4590-B5EE-8B3246F4D11C}" type="presParOf" srcId="{4336EA76-6839-4804-B919-5FC14346DD72}" destId="{4A2681FB-D57E-48AE-997B-11F5B0FD9360}" srcOrd="7" destOrd="0" presId="urn:microsoft.com/office/officeart/2005/8/layout/radial4"/>
    <dgm:cxn modelId="{A083EFB6-5DC0-4F33-B13D-8EC33276ED69}" type="presParOf" srcId="{4336EA76-6839-4804-B919-5FC14346DD72}" destId="{15CEF671-4CC4-4D6C-8C5C-F4CB8A24B612}" srcOrd="8" destOrd="0" presId="urn:microsoft.com/office/officeart/2005/8/layout/radial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338346-C1B6-4F36-BFCF-977BBA1BED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2AA623DF-3F89-44FD-AA23-389BCF2C4E1D}">
      <dgm:prSet phldrT="[Text]"/>
      <dgm:spPr/>
      <dgm:t>
        <a:bodyPr/>
        <a:lstStyle/>
        <a:p>
          <a:r>
            <a:rPr lang="en-US" dirty="0" smtClean="0"/>
            <a:t>Forms Authentication</a:t>
          </a:r>
          <a:endParaRPr lang="en-ZA" dirty="0"/>
        </a:p>
      </dgm:t>
    </dgm:pt>
    <dgm:pt modelId="{42FFCEB8-4B7E-411F-8022-1AB64A84FD1B}" type="parTrans" cxnId="{837398FE-4452-4560-9080-755DE0149283}">
      <dgm:prSet/>
      <dgm:spPr/>
      <dgm:t>
        <a:bodyPr/>
        <a:lstStyle/>
        <a:p>
          <a:endParaRPr lang="en-ZA"/>
        </a:p>
      </dgm:t>
    </dgm:pt>
    <dgm:pt modelId="{4EF1DA88-86F3-4738-9C7F-3FC917320E81}" type="sibTrans" cxnId="{837398FE-4452-4560-9080-755DE0149283}">
      <dgm:prSet/>
      <dgm:spPr/>
      <dgm:t>
        <a:bodyPr/>
        <a:lstStyle/>
        <a:p>
          <a:endParaRPr lang="en-ZA"/>
        </a:p>
      </dgm:t>
    </dgm:pt>
    <dgm:pt modelId="{FB634509-A203-4535-9A2E-2BE624DD353D}">
      <dgm:prSet phldrT="[Text]" custT="1"/>
      <dgm:spPr>
        <a:solidFill>
          <a:schemeClr val="accent5">
            <a:lumMod val="10000"/>
            <a:alpha val="25000"/>
          </a:schemeClr>
        </a:solidFill>
      </dgm:spPr>
      <dgm:t>
        <a:bodyPr/>
        <a:lstStyle/>
        <a:p>
          <a:r>
            <a:rPr lang="en-US" sz="2400" dirty="0" smtClean="0"/>
            <a:t>Cookie based</a:t>
          </a:r>
          <a:endParaRPr lang="en-ZA" sz="2400" dirty="0"/>
        </a:p>
      </dgm:t>
    </dgm:pt>
    <dgm:pt modelId="{1774F0DD-2E1C-4930-AB8E-68AC7371A3F5}" type="parTrans" cxnId="{9DAC5002-CE95-4621-8444-56390B089E7D}">
      <dgm:prSet/>
      <dgm:spPr/>
      <dgm:t>
        <a:bodyPr/>
        <a:lstStyle/>
        <a:p>
          <a:endParaRPr lang="en-ZA"/>
        </a:p>
      </dgm:t>
    </dgm:pt>
    <dgm:pt modelId="{16768F49-9169-43D2-AF43-1A3CCD11303D}" type="sibTrans" cxnId="{9DAC5002-CE95-4621-8444-56390B089E7D}">
      <dgm:prSet/>
      <dgm:spPr/>
      <dgm:t>
        <a:bodyPr/>
        <a:lstStyle/>
        <a:p>
          <a:endParaRPr lang="en-ZA"/>
        </a:p>
      </dgm:t>
    </dgm:pt>
    <dgm:pt modelId="{62B20183-2D82-47E9-B2CD-0458794070AF}">
      <dgm:prSet phldrT="[Text]"/>
      <dgm:spPr/>
      <dgm:t>
        <a:bodyPr/>
        <a:lstStyle/>
        <a:p>
          <a:r>
            <a:rPr lang="en-US" dirty="0" smtClean="0"/>
            <a:t>   Windows Authentication</a:t>
          </a:r>
          <a:endParaRPr lang="en-ZA" dirty="0"/>
        </a:p>
      </dgm:t>
    </dgm:pt>
    <dgm:pt modelId="{B0B81600-C646-4ABB-A390-DA37F92594A0}" type="parTrans" cxnId="{4951D5F1-1C7A-4073-869A-955A201A50A0}">
      <dgm:prSet/>
      <dgm:spPr/>
      <dgm:t>
        <a:bodyPr/>
        <a:lstStyle/>
        <a:p>
          <a:endParaRPr lang="en-ZA"/>
        </a:p>
      </dgm:t>
    </dgm:pt>
    <dgm:pt modelId="{8125FABE-44C8-444C-9E48-7A4FB098BF26}" type="sibTrans" cxnId="{4951D5F1-1C7A-4073-869A-955A201A50A0}">
      <dgm:prSet/>
      <dgm:spPr/>
      <dgm:t>
        <a:bodyPr/>
        <a:lstStyle/>
        <a:p>
          <a:endParaRPr lang="en-ZA"/>
        </a:p>
      </dgm:t>
    </dgm:pt>
    <dgm:pt modelId="{99C4B261-765B-4EB0-BB70-2725D963AFA6}">
      <dgm:prSet phldrT="[Text]" custT="1"/>
      <dgm:spPr>
        <a:solidFill>
          <a:schemeClr val="accent5">
            <a:lumMod val="10000"/>
            <a:alpha val="30000"/>
          </a:schemeClr>
        </a:solidFill>
      </dgm:spPr>
      <dgm:t>
        <a:bodyPr/>
        <a:lstStyle/>
        <a:p>
          <a:r>
            <a:rPr lang="en-US" sz="2400" dirty="0" smtClean="0"/>
            <a:t>Just Works</a:t>
          </a:r>
          <a:endParaRPr lang="en-ZA" sz="2400" dirty="0"/>
        </a:p>
      </dgm:t>
    </dgm:pt>
    <dgm:pt modelId="{03D6F902-41FC-4636-9502-9A0EF972B953}" type="parTrans" cxnId="{DF5DCE4E-E99D-4B9A-B2D0-02BB2FDA4263}">
      <dgm:prSet/>
      <dgm:spPr/>
      <dgm:t>
        <a:bodyPr/>
        <a:lstStyle/>
        <a:p>
          <a:endParaRPr lang="en-ZA"/>
        </a:p>
      </dgm:t>
    </dgm:pt>
    <dgm:pt modelId="{3EC3EECC-32E6-4364-957C-A55FE5AC1821}" type="sibTrans" cxnId="{DF5DCE4E-E99D-4B9A-B2D0-02BB2FDA4263}">
      <dgm:prSet/>
      <dgm:spPr/>
      <dgm:t>
        <a:bodyPr/>
        <a:lstStyle/>
        <a:p>
          <a:endParaRPr lang="en-ZA"/>
        </a:p>
      </dgm:t>
    </dgm:pt>
    <dgm:pt modelId="{E6CE309A-1BE5-49C2-BEFF-4BE63492AF75}">
      <dgm:prSet phldrT="[Text]"/>
      <dgm:spPr/>
      <dgm:t>
        <a:bodyPr/>
        <a:lstStyle/>
        <a:p>
          <a:r>
            <a:rPr lang="en-US" dirty="0" smtClean="0"/>
            <a:t>       Token-based Authentication</a:t>
          </a:r>
          <a:endParaRPr lang="en-ZA" dirty="0"/>
        </a:p>
      </dgm:t>
    </dgm:pt>
    <dgm:pt modelId="{AB58DEB5-5182-4DDE-98CD-6F229426CDA9}" type="parTrans" cxnId="{EFDFFEFA-7612-4790-A398-E4FA1B82EFA0}">
      <dgm:prSet/>
      <dgm:spPr/>
      <dgm:t>
        <a:bodyPr/>
        <a:lstStyle/>
        <a:p>
          <a:endParaRPr lang="en-ZA"/>
        </a:p>
      </dgm:t>
    </dgm:pt>
    <dgm:pt modelId="{CC5FCEBC-CA06-465A-B314-4382AE6E241E}" type="sibTrans" cxnId="{EFDFFEFA-7612-4790-A398-E4FA1B82EFA0}">
      <dgm:prSet/>
      <dgm:spPr/>
      <dgm:t>
        <a:bodyPr/>
        <a:lstStyle/>
        <a:p>
          <a:endParaRPr lang="en-ZA"/>
        </a:p>
      </dgm:t>
    </dgm:pt>
    <dgm:pt modelId="{B122DE6F-698D-45A5-B137-4734B6C4D65A}">
      <dgm:prSet phldrT="[Text]" custT="1"/>
      <dgm:spPr>
        <a:solidFill>
          <a:schemeClr val="accent5">
            <a:lumMod val="10000"/>
            <a:alpha val="30000"/>
          </a:schemeClr>
        </a:solidFill>
      </dgm:spPr>
      <dgm:t>
        <a:bodyPr/>
        <a:lstStyle/>
        <a:p>
          <a:r>
            <a:rPr lang="en-US" sz="2400" dirty="0" smtClean="0"/>
            <a:t>Can use</a:t>
          </a:r>
          <a:r>
            <a:rPr lang="en-US" sz="2400" baseline="0" dirty="0" smtClean="0"/>
            <a:t> expiring tokens</a:t>
          </a:r>
          <a:endParaRPr lang="en-ZA" sz="2400" dirty="0"/>
        </a:p>
      </dgm:t>
    </dgm:pt>
    <dgm:pt modelId="{D5A740D5-9248-4A65-817D-6CB9A14B6A37}" type="parTrans" cxnId="{11E98EA8-6938-4BDA-ACCF-CE8D36C236D4}">
      <dgm:prSet/>
      <dgm:spPr/>
      <dgm:t>
        <a:bodyPr/>
        <a:lstStyle/>
        <a:p>
          <a:endParaRPr lang="en-ZA"/>
        </a:p>
      </dgm:t>
    </dgm:pt>
    <dgm:pt modelId="{4B3974C5-38C9-4D3D-B2EE-937E10FC66F3}" type="sibTrans" cxnId="{11E98EA8-6938-4BDA-ACCF-CE8D36C236D4}">
      <dgm:prSet/>
      <dgm:spPr/>
      <dgm:t>
        <a:bodyPr/>
        <a:lstStyle/>
        <a:p>
          <a:endParaRPr lang="en-ZA"/>
        </a:p>
      </dgm:t>
    </dgm:pt>
    <dgm:pt modelId="{7DB410DA-0B66-44AE-B883-FEB196337CE4}">
      <dgm:prSet custT="1"/>
      <dgm:spPr>
        <a:solidFill>
          <a:schemeClr val="accent5">
            <a:lumMod val="10000"/>
            <a:alpha val="25000"/>
          </a:schemeClr>
        </a:solidFill>
      </dgm:spPr>
      <dgm:t>
        <a:bodyPr/>
        <a:lstStyle/>
        <a:p>
          <a:r>
            <a:rPr lang="en-US" sz="2400" dirty="0" smtClean="0"/>
            <a:t>Custom Encrypted Cookies</a:t>
          </a:r>
          <a:endParaRPr lang="en-US" sz="2400" dirty="0"/>
        </a:p>
      </dgm:t>
    </dgm:pt>
    <dgm:pt modelId="{56C18A5A-EEEC-4E33-BC30-45998A6118E8}" type="parTrans" cxnId="{464602B0-C6B9-49A0-B18A-0C32DD3C32D0}">
      <dgm:prSet/>
      <dgm:spPr/>
      <dgm:t>
        <a:bodyPr/>
        <a:lstStyle/>
        <a:p>
          <a:endParaRPr lang="en-ZA"/>
        </a:p>
      </dgm:t>
    </dgm:pt>
    <dgm:pt modelId="{BF818968-C125-476E-A706-564B78E4A55E}" type="sibTrans" cxnId="{464602B0-C6B9-49A0-B18A-0C32DD3C32D0}">
      <dgm:prSet/>
      <dgm:spPr/>
      <dgm:t>
        <a:bodyPr/>
        <a:lstStyle/>
        <a:p>
          <a:endParaRPr lang="en-ZA"/>
        </a:p>
      </dgm:t>
    </dgm:pt>
    <dgm:pt modelId="{9A2D45F7-F5AE-40C9-99CC-6793A490584A}">
      <dgm:prSet custT="1"/>
      <dgm:spPr>
        <a:solidFill>
          <a:schemeClr val="accent5">
            <a:lumMod val="10000"/>
            <a:alpha val="25000"/>
          </a:schemeClr>
        </a:solidFill>
      </dgm:spPr>
      <dgm:t>
        <a:bodyPr/>
        <a:lstStyle/>
        <a:p>
          <a:r>
            <a:rPr lang="en-US" sz="2400" dirty="0" smtClean="0"/>
            <a:t>Never decrypt on client</a:t>
          </a:r>
          <a:endParaRPr lang="en-US" sz="2400" dirty="0"/>
        </a:p>
      </dgm:t>
    </dgm:pt>
    <dgm:pt modelId="{F709E16E-D6B4-450C-9DAC-4A7E87FE8FE3}" type="parTrans" cxnId="{D3B7A9F1-538C-4F0A-B0CC-00B5ADAB648F}">
      <dgm:prSet/>
      <dgm:spPr/>
      <dgm:t>
        <a:bodyPr/>
        <a:lstStyle/>
        <a:p>
          <a:endParaRPr lang="en-ZA"/>
        </a:p>
      </dgm:t>
    </dgm:pt>
    <dgm:pt modelId="{1D5C900E-20A8-4802-A897-08C9E03AD54A}" type="sibTrans" cxnId="{D3B7A9F1-538C-4F0A-B0CC-00B5ADAB648F}">
      <dgm:prSet/>
      <dgm:spPr/>
      <dgm:t>
        <a:bodyPr/>
        <a:lstStyle/>
        <a:p>
          <a:endParaRPr lang="en-ZA"/>
        </a:p>
      </dgm:t>
    </dgm:pt>
    <dgm:pt modelId="{D386DF02-ADAF-4513-A94E-980BC1E0A9D4}">
      <dgm:prSet custT="1"/>
      <dgm:spPr>
        <a:solidFill>
          <a:schemeClr val="accent5">
            <a:lumMod val="10000"/>
            <a:alpha val="25000"/>
          </a:schemeClr>
        </a:solidFill>
      </dgm:spPr>
      <dgm:t>
        <a:bodyPr/>
        <a:lstStyle/>
        <a:p>
          <a:r>
            <a:rPr lang="en-US" sz="2400" dirty="0" smtClean="0"/>
            <a:t>Expire Cookies Frequently</a:t>
          </a:r>
        </a:p>
      </dgm:t>
    </dgm:pt>
    <dgm:pt modelId="{DCD8065D-A952-431A-807F-64CF7B6BB08F}" type="parTrans" cxnId="{66E66F55-01EF-481C-81B4-8A97428AD419}">
      <dgm:prSet/>
      <dgm:spPr/>
      <dgm:t>
        <a:bodyPr/>
        <a:lstStyle/>
        <a:p>
          <a:endParaRPr lang="en-ZA"/>
        </a:p>
      </dgm:t>
    </dgm:pt>
    <dgm:pt modelId="{65BAE183-6DAC-4467-A0F5-54393086A048}" type="sibTrans" cxnId="{66E66F55-01EF-481C-81B4-8A97428AD419}">
      <dgm:prSet/>
      <dgm:spPr/>
      <dgm:t>
        <a:bodyPr/>
        <a:lstStyle/>
        <a:p>
          <a:endParaRPr lang="en-ZA"/>
        </a:p>
      </dgm:t>
    </dgm:pt>
    <dgm:pt modelId="{EF09F578-1070-4608-96BC-6648EC254991}">
      <dgm:prSet custT="1"/>
      <dgm:spPr>
        <a:solidFill>
          <a:schemeClr val="accent5">
            <a:lumMod val="10000"/>
            <a:alpha val="30000"/>
          </a:schemeClr>
        </a:solidFill>
      </dgm:spPr>
      <dgm:t>
        <a:bodyPr/>
        <a:lstStyle/>
        <a:p>
          <a:r>
            <a:rPr lang="en-US" sz="2400" dirty="0" smtClean="0"/>
            <a:t>Assumes NTLM on the Platform </a:t>
          </a:r>
          <a:endParaRPr lang="en-US" sz="2400" dirty="0"/>
        </a:p>
      </dgm:t>
    </dgm:pt>
    <dgm:pt modelId="{D09B7499-8C47-4A79-9966-6AF3F066CD65}" type="parTrans" cxnId="{41DB3073-6154-40F8-93D4-EBE593840900}">
      <dgm:prSet/>
      <dgm:spPr/>
      <dgm:t>
        <a:bodyPr/>
        <a:lstStyle/>
        <a:p>
          <a:endParaRPr lang="en-ZA"/>
        </a:p>
      </dgm:t>
    </dgm:pt>
    <dgm:pt modelId="{DF4FAE3D-B904-4549-B039-84B583D0093F}" type="sibTrans" cxnId="{41DB3073-6154-40F8-93D4-EBE593840900}">
      <dgm:prSet/>
      <dgm:spPr/>
      <dgm:t>
        <a:bodyPr/>
        <a:lstStyle/>
        <a:p>
          <a:endParaRPr lang="en-ZA"/>
        </a:p>
      </dgm:t>
    </dgm:pt>
    <dgm:pt modelId="{ECF6201B-7803-41DF-925F-526235140A37}">
      <dgm:prSet custT="1"/>
      <dgm:spPr>
        <a:solidFill>
          <a:schemeClr val="accent5">
            <a:lumMod val="10000"/>
            <a:alpha val="30000"/>
          </a:schemeClr>
        </a:solidFill>
      </dgm:spPr>
      <dgm:t>
        <a:bodyPr/>
        <a:lstStyle/>
        <a:p>
          <a:r>
            <a:rPr lang="en-US" sz="2400" dirty="0" smtClean="0"/>
            <a:t>OSX is Problematic</a:t>
          </a:r>
        </a:p>
      </dgm:t>
    </dgm:pt>
    <dgm:pt modelId="{35CBB342-915F-4A66-AEF2-806A7615D4B5}" type="parTrans" cxnId="{D260EDB4-F621-45ED-8A49-6BBD35A58628}">
      <dgm:prSet/>
      <dgm:spPr/>
      <dgm:t>
        <a:bodyPr/>
        <a:lstStyle/>
        <a:p>
          <a:endParaRPr lang="en-ZA"/>
        </a:p>
      </dgm:t>
    </dgm:pt>
    <dgm:pt modelId="{989B95F5-63E2-4088-8910-F90EFD60A7E5}" type="sibTrans" cxnId="{D260EDB4-F621-45ED-8A49-6BBD35A58628}">
      <dgm:prSet/>
      <dgm:spPr/>
      <dgm:t>
        <a:bodyPr/>
        <a:lstStyle/>
        <a:p>
          <a:endParaRPr lang="en-ZA"/>
        </a:p>
      </dgm:t>
    </dgm:pt>
    <dgm:pt modelId="{F8755716-1B14-488F-8D81-6E87AF564F4A}">
      <dgm:prSet custT="1"/>
      <dgm:spPr>
        <a:solidFill>
          <a:schemeClr val="accent5">
            <a:lumMod val="10000"/>
            <a:alpha val="30000"/>
          </a:schemeClr>
        </a:solidFill>
      </dgm:spPr>
      <dgm:t>
        <a:bodyPr/>
        <a:lstStyle/>
        <a:p>
          <a:r>
            <a:rPr lang="en-US" sz="2400" baseline="0" dirty="0" smtClean="0"/>
            <a:t>Pass them in on web services</a:t>
          </a:r>
        </a:p>
      </dgm:t>
    </dgm:pt>
    <dgm:pt modelId="{4E395335-A82B-42F1-AA9C-8F730CEF28BB}" type="parTrans" cxnId="{937940BD-8A68-4988-BD43-E4583A1A051C}">
      <dgm:prSet/>
      <dgm:spPr/>
      <dgm:t>
        <a:bodyPr/>
        <a:lstStyle/>
        <a:p>
          <a:endParaRPr lang="en-ZA"/>
        </a:p>
      </dgm:t>
    </dgm:pt>
    <dgm:pt modelId="{D5A2B123-424C-4792-BF39-F6D5DACD7535}" type="sibTrans" cxnId="{937940BD-8A68-4988-BD43-E4583A1A051C}">
      <dgm:prSet/>
      <dgm:spPr/>
      <dgm:t>
        <a:bodyPr/>
        <a:lstStyle/>
        <a:p>
          <a:endParaRPr lang="en-ZA"/>
        </a:p>
      </dgm:t>
    </dgm:pt>
    <dgm:pt modelId="{B4108D92-EF1B-4546-86C9-4A1699CD871F}">
      <dgm:prSet custT="1"/>
      <dgm:spPr>
        <a:solidFill>
          <a:schemeClr val="accent5">
            <a:lumMod val="10000"/>
            <a:alpha val="30000"/>
          </a:schemeClr>
        </a:solidFill>
      </dgm:spPr>
      <dgm:t>
        <a:bodyPr/>
        <a:lstStyle/>
        <a:p>
          <a:r>
            <a:rPr lang="en-US" sz="2400" baseline="0" dirty="0" smtClean="0"/>
            <a:t>Not foolproof or ‘secure’</a:t>
          </a:r>
        </a:p>
      </dgm:t>
    </dgm:pt>
    <dgm:pt modelId="{6E3D2379-F19F-43B5-A274-A5A3F566B538}" type="parTrans" cxnId="{5F5C326A-8810-4712-A5AA-A1F32DC4E68D}">
      <dgm:prSet/>
      <dgm:spPr/>
      <dgm:t>
        <a:bodyPr/>
        <a:lstStyle/>
        <a:p>
          <a:endParaRPr lang="en-ZA"/>
        </a:p>
      </dgm:t>
    </dgm:pt>
    <dgm:pt modelId="{F40E5190-28CB-4FED-A945-D18031C6741D}" type="sibTrans" cxnId="{5F5C326A-8810-4712-A5AA-A1F32DC4E68D}">
      <dgm:prSet/>
      <dgm:spPr/>
      <dgm:t>
        <a:bodyPr/>
        <a:lstStyle/>
        <a:p>
          <a:endParaRPr lang="en-ZA"/>
        </a:p>
      </dgm:t>
    </dgm:pt>
    <dgm:pt modelId="{74848DC3-3D17-4C63-96A0-D521FC5EAA2F}">
      <dgm:prSet custT="1"/>
      <dgm:spPr>
        <a:solidFill>
          <a:schemeClr val="accent5">
            <a:lumMod val="10000"/>
            <a:alpha val="30000"/>
          </a:schemeClr>
        </a:solidFill>
      </dgm:spPr>
      <dgm:t>
        <a:bodyPr/>
        <a:lstStyle/>
        <a:p>
          <a:r>
            <a:rPr lang="en-US" sz="2400" baseline="0" dirty="0" smtClean="0"/>
            <a:t>Must also expire</a:t>
          </a:r>
        </a:p>
      </dgm:t>
    </dgm:pt>
    <dgm:pt modelId="{D32ED6A1-55C3-4251-945E-F0B57DD644E7}" type="parTrans" cxnId="{39936E5B-BBFD-4F3D-ABB0-9CA011413272}">
      <dgm:prSet/>
      <dgm:spPr/>
      <dgm:t>
        <a:bodyPr/>
        <a:lstStyle/>
        <a:p>
          <a:endParaRPr lang="en-ZA"/>
        </a:p>
      </dgm:t>
    </dgm:pt>
    <dgm:pt modelId="{517DC65B-6136-46E3-83DE-C4529DD0844B}" type="sibTrans" cxnId="{39936E5B-BBFD-4F3D-ABB0-9CA011413272}">
      <dgm:prSet/>
      <dgm:spPr/>
      <dgm:t>
        <a:bodyPr/>
        <a:lstStyle/>
        <a:p>
          <a:endParaRPr lang="en-ZA"/>
        </a:p>
      </dgm:t>
    </dgm:pt>
    <dgm:pt modelId="{14D426AC-4CBB-450F-975B-C049D17EF6A3}" type="pres">
      <dgm:prSet presAssocID="{ED338346-C1B6-4F36-BFCF-977BBA1BED07}" presName="Name0" presStyleCnt="0">
        <dgm:presLayoutVars>
          <dgm:dir/>
          <dgm:animLvl val="lvl"/>
          <dgm:resizeHandles val="exact"/>
        </dgm:presLayoutVars>
      </dgm:prSet>
      <dgm:spPr/>
      <dgm:t>
        <a:bodyPr/>
        <a:lstStyle/>
        <a:p>
          <a:endParaRPr lang="en-ZA"/>
        </a:p>
      </dgm:t>
    </dgm:pt>
    <dgm:pt modelId="{EB8710FE-C6F5-4AC3-8432-A4CB873A4024}" type="pres">
      <dgm:prSet presAssocID="{2AA623DF-3F89-44FD-AA23-389BCF2C4E1D}" presName="composite" presStyleCnt="0"/>
      <dgm:spPr/>
    </dgm:pt>
    <dgm:pt modelId="{DF289FE2-5E0F-4A86-966B-A1FA8B98AFFB}" type="pres">
      <dgm:prSet presAssocID="{2AA623DF-3F89-44FD-AA23-389BCF2C4E1D}" presName="parTx" presStyleLbl="alignNode1" presStyleIdx="0" presStyleCnt="3">
        <dgm:presLayoutVars>
          <dgm:chMax val="0"/>
          <dgm:chPref val="0"/>
          <dgm:bulletEnabled val="1"/>
        </dgm:presLayoutVars>
      </dgm:prSet>
      <dgm:spPr/>
      <dgm:t>
        <a:bodyPr/>
        <a:lstStyle/>
        <a:p>
          <a:endParaRPr lang="en-ZA"/>
        </a:p>
      </dgm:t>
    </dgm:pt>
    <dgm:pt modelId="{4D88329B-5908-4FA9-A913-4AB1C558EFB9}" type="pres">
      <dgm:prSet presAssocID="{2AA623DF-3F89-44FD-AA23-389BCF2C4E1D}" presName="desTx" presStyleLbl="alignAccFollowNode1" presStyleIdx="0" presStyleCnt="3" custLinFactNeighborX="-9078">
        <dgm:presLayoutVars>
          <dgm:bulletEnabled val="1"/>
        </dgm:presLayoutVars>
      </dgm:prSet>
      <dgm:spPr/>
      <dgm:t>
        <a:bodyPr/>
        <a:lstStyle/>
        <a:p>
          <a:endParaRPr lang="en-ZA"/>
        </a:p>
      </dgm:t>
    </dgm:pt>
    <dgm:pt modelId="{0FC10DEC-1C44-424A-889D-3CECBA1BEE93}" type="pres">
      <dgm:prSet presAssocID="{4EF1DA88-86F3-4738-9C7F-3FC917320E81}" presName="space" presStyleCnt="0"/>
      <dgm:spPr/>
    </dgm:pt>
    <dgm:pt modelId="{49C49278-15D7-469A-892A-00C3F4B1347E}" type="pres">
      <dgm:prSet presAssocID="{62B20183-2D82-47E9-B2CD-0458794070AF}" presName="composite" presStyleCnt="0"/>
      <dgm:spPr/>
    </dgm:pt>
    <dgm:pt modelId="{0871FEAF-AEBA-4D40-9913-81270344E35A}" type="pres">
      <dgm:prSet presAssocID="{62B20183-2D82-47E9-B2CD-0458794070AF}" presName="parTx" presStyleLbl="alignNode1" presStyleIdx="1" presStyleCnt="3">
        <dgm:presLayoutVars>
          <dgm:chMax val="0"/>
          <dgm:chPref val="0"/>
          <dgm:bulletEnabled val="1"/>
        </dgm:presLayoutVars>
      </dgm:prSet>
      <dgm:spPr/>
      <dgm:t>
        <a:bodyPr/>
        <a:lstStyle/>
        <a:p>
          <a:endParaRPr lang="en-ZA"/>
        </a:p>
      </dgm:t>
    </dgm:pt>
    <dgm:pt modelId="{F24A946A-1337-4817-BF25-DAA55CD90750}" type="pres">
      <dgm:prSet presAssocID="{62B20183-2D82-47E9-B2CD-0458794070AF}" presName="desTx" presStyleLbl="alignAccFollowNode1" presStyleIdx="1" presStyleCnt="3">
        <dgm:presLayoutVars>
          <dgm:bulletEnabled val="1"/>
        </dgm:presLayoutVars>
      </dgm:prSet>
      <dgm:spPr/>
      <dgm:t>
        <a:bodyPr/>
        <a:lstStyle/>
        <a:p>
          <a:endParaRPr lang="en-ZA"/>
        </a:p>
      </dgm:t>
    </dgm:pt>
    <dgm:pt modelId="{928BE225-36A5-465B-A41B-0D2448C894D9}" type="pres">
      <dgm:prSet presAssocID="{8125FABE-44C8-444C-9E48-7A4FB098BF26}" presName="space" presStyleCnt="0"/>
      <dgm:spPr/>
    </dgm:pt>
    <dgm:pt modelId="{3CEAFC0E-6D20-4467-9503-0F60B86BED1F}" type="pres">
      <dgm:prSet presAssocID="{E6CE309A-1BE5-49C2-BEFF-4BE63492AF75}" presName="composite" presStyleCnt="0"/>
      <dgm:spPr/>
    </dgm:pt>
    <dgm:pt modelId="{F6C1BF76-CB03-41A5-B23C-7941A589E3AF}" type="pres">
      <dgm:prSet presAssocID="{E6CE309A-1BE5-49C2-BEFF-4BE63492AF75}" presName="parTx" presStyleLbl="alignNode1" presStyleIdx="2" presStyleCnt="3">
        <dgm:presLayoutVars>
          <dgm:chMax val="0"/>
          <dgm:chPref val="0"/>
          <dgm:bulletEnabled val="1"/>
        </dgm:presLayoutVars>
      </dgm:prSet>
      <dgm:spPr/>
      <dgm:t>
        <a:bodyPr/>
        <a:lstStyle/>
        <a:p>
          <a:endParaRPr lang="en-ZA"/>
        </a:p>
      </dgm:t>
    </dgm:pt>
    <dgm:pt modelId="{43CAD1B8-27F7-4765-96A1-A74CF7C70CE1}" type="pres">
      <dgm:prSet presAssocID="{E6CE309A-1BE5-49C2-BEFF-4BE63492AF75}" presName="desTx" presStyleLbl="alignAccFollowNode1" presStyleIdx="2" presStyleCnt="3">
        <dgm:presLayoutVars>
          <dgm:bulletEnabled val="1"/>
        </dgm:presLayoutVars>
      </dgm:prSet>
      <dgm:spPr/>
      <dgm:t>
        <a:bodyPr/>
        <a:lstStyle/>
        <a:p>
          <a:endParaRPr lang="en-ZA"/>
        </a:p>
      </dgm:t>
    </dgm:pt>
  </dgm:ptLst>
  <dgm:cxnLst>
    <dgm:cxn modelId="{5F5C326A-8810-4712-A5AA-A1F32DC4E68D}" srcId="{E6CE309A-1BE5-49C2-BEFF-4BE63492AF75}" destId="{B4108D92-EF1B-4546-86C9-4A1699CD871F}" srcOrd="2" destOrd="0" parTransId="{6E3D2379-F19F-43B5-A274-A5A3F566B538}" sibTransId="{F40E5190-28CB-4FED-A945-D18031C6741D}"/>
    <dgm:cxn modelId="{D260EDB4-F621-45ED-8A49-6BBD35A58628}" srcId="{EF09F578-1070-4608-96BC-6648EC254991}" destId="{ECF6201B-7803-41DF-925F-526235140A37}" srcOrd="0" destOrd="0" parTransId="{35CBB342-915F-4A66-AEF2-806A7615D4B5}" sibTransId="{989B95F5-63E2-4088-8910-F90EFD60A7E5}"/>
    <dgm:cxn modelId="{39936E5B-BBFD-4F3D-ABB0-9CA011413272}" srcId="{E6CE309A-1BE5-49C2-BEFF-4BE63492AF75}" destId="{74848DC3-3D17-4C63-96A0-D521FC5EAA2F}" srcOrd="3" destOrd="0" parTransId="{D32ED6A1-55C3-4251-945E-F0B57DD644E7}" sibTransId="{517DC65B-6136-46E3-83DE-C4529DD0844B}"/>
    <dgm:cxn modelId="{9DAC5002-CE95-4621-8444-56390B089E7D}" srcId="{2AA623DF-3F89-44FD-AA23-389BCF2C4E1D}" destId="{FB634509-A203-4535-9A2E-2BE624DD353D}" srcOrd="0" destOrd="0" parTransId="{1774F0DD-2E1C-4930-AB8E-68AC7371A3F5}" sibTransId="{16768F49-9169-43D2-AF43-1A3CCD11303D}"/>
    <dgm:cxn modelId="{837398FE-4452-4560-9080-755DE0149283}" srcId="{ED338346-C1B6-4F36-BFCF-977BBA1BED07}" destId="{2AA623DF-3F89-44FD-AA23-389BCF2C4E1D}" srcOrd="0" destOrd="0" parTransId="{42FFCEB8-4B7E-411F-8022-1AB64A84FD1B}" sibTransId="{4EF1DA88-86F3-4738-9C7F-3FC917320E81}"/>
    <dgm:cxn modelId="{F678B5DF-1570-4017-9776-25B61E671EE0}" type="presOf" srcId="{9A2D45F7-F5AE-40C9-99CC-6793A490584A}" destId="{4D88329B-5908-4FA9-A913-4AB1C558EFB9}" srcOrd="0" destOrd="2" presId="urn:microsoft.com/office/officeart/2005/8/layout/hList1"/>
    <dgm:cxn modelId="{10250E3A-9D91-4B78-8E47-503E9BB94454}" type="presOf" srcId="{7DB410DA-0B66-44AE-B883-FEB196337CE4}" destId="{4D88329B-5908-4FA9-A913-4AB1C558EFB9}" srcOrd="0" destOrd="1" presId="urn:microsoft.com/office/officeart/2005/8/layout/hList1"/>
    <dgm:cxn modelId="{5E7769C1-AA03-4606-9820-18A7C7C0C7E7}" type="presOf" srcId="{B122DE6F-698D-45A5-B137-4734B6C4D65A}" destId="{43CAD1B8-27F7-4765-96A1-A74CF7C70CE1}" srcOrd="0" destOrd="0" presId="urn:microsoft.com/office/officeart/2005/8/layout/hList1"/>
    <dgm:cxn modelId="{66E66F55-01EF-481C-81B4-8A97428AD419}" srcId="{7DB410DA-0B66-44AE-B883-FEB196337CE4}" destId="{D386DF02-ADAF-4513-A94E-980BC1E0A9D4}" srcOrd="1" destOrd="0" parTransId="{DCD8065D-A952-431A-807F-64CF7B6BB08F}" sibTransId="{65BAE183-6DAC-4467-A0F5-54393086A048}"/>
    <dgm:cxn modelId="{EFDFFEFA-7612-4790-A398-E4FA1B82EFA0}" srcId="{ED338346-C1B6-4F36-BFCF-977BBA1BED07}" destId="{E6CE309A-1BE5-49C2-BEFF-4BE63492AF75}" srcOrd="2" destOrd="0" parTransId="{AB58DEB5-5182-4DDE-98CD-6F229426CDA9}" sibTransId="{CC5FCEBC-CA06-465A-B314-4382AE6E241E}"/>
    <dgm:cxn modelId="{937940BD-8A68-4988-BD43-E4583A1A051C}" srcId="{E6CE309A-1BE5-49C2-BEFF-4BE63492AF75}" destId="{F8755716-1B14-488F-8D81-6E87AF564F4A}" srcOrd="1" destOrd="0" parTransId="{4E395335-A82B-42F1-AA9C-8F730CEF28BB}" sibTransId="{D5A2B123-424C-4792-BF39-F6D5DACD7535}"/>
    <dgm:cxn modelId="{DF5DCE4E-E99D-4B9A-B2D0-02BB2FDA4263}" srcId="{62B20183-2D82-47E9-B2CD-0458794070AF}" destId="{99C4B261-765B-4EB0-BB70-2725D963AFA6}" srcOrd="0" destOrd="0" parTransId="{03D6F902-41FC-4636-9502-9A0EF972B953}" sibTransId="{3EC3EECC-32E6-4364-957C-A55FE5AC1821}"/>
    <dgm:cxn modelId="{2092C72D-95CE-4E3B-968B-2C41637816B9}" type="presOf" srcId="{EF09F578-1070-4608-96BC-6648EC254991}" destId="{F24A946A-1337-4817-BF25-DAA55CD90750}" srcOrd="0" destOrd="1" presId="urn:microsoft.com/office/officeart/2005/8/layout/hList1"/>
    <dgm:cxn modelId="{B17EE917-3E24-411E-B81D-B7CC77EE3C70}" type="presOf" srcId="{ED338346-C1B6-4F36-BFCF-977BBA1BED07}" destId="{14D426AC-4CBB-450F-975B-C049D17EF6A3}" srcOrd="0" destOrd="0" presId="urn:microsoft.com/office/officeart/2005/8/layout/hList1"/>
    <dgm:cxn modelId="{668A97F3-6980-4158-ACC0-5590738535FD}" type="presOf" srcId="{D386DF02-ADAF-4513-A94E-980BC1E0A9D4}" destId="{4D88329B-5908-4FA9-A913-4AB1C558EFB9}" srcOrd="0" destOrd="3" presId="urn:microsoft.com/office/officeart/2005/8/layout/hList1"/>
    <dgm:cxn modelId="{464602B0-C6B9-49A0-B18A-0C32DD3C32D0}" srcId="{2AA623DF-3F89-44FD-AA23-389BCF2C4E1D}" destId="{7DB410DA-0B66-44AE-B883-FEB196337CE4}" srcOrd="1" destOrd="0" parTransId="{56C18A5A-EEEC-4E33-BC30-45998A6118E8}" sibTransId="{BF818968-C125-476E-A706-564B78E4A55E}"/>
    <dgm:cxn modelId="{D3B7A9F1-538C-4F0A-B0CC-00B5ADAB648F}" srcId="{7DB410DA-0B66-44AE-B883-FEB196337CE4}" destId="{9A2D45F7-F5AE-40C9-99CC-6793A490584A}" srcOrd="0" destOrd="0" parTransId="{F709E16E-D6B4-450C-9DAC-4A7E87FE8FE3}" sibTransId="{1D5C900E-20A8-4802-A897-08C9E03AD54A}"/>
    <dgm:cxn modelId="{374CB1D4-4604-4BEF-A44C-91BB40D47983}" type="presOf" srcId="{ECF6201B-7803-41DF-925F-526235140A37}" destId="{F24A946A-1337-4817-BF25-DAA55CD90750}" srcOrd="0" destOrd="2" presId="urn:microsoft.com/office/officeart/2005/8/layout/hList1"/>
    <dgm:cxn modelId="{52E134E4-2263-42D2-AEDE-573106D48AD6}" type="presOf" srcId="{B4108D92-EF1B-4546-86C9-4A1699CD871F}" destId="{43CAD1B8-27F7-4765-96A1-A74CF7C70CE1}" srcOrd="0" destOrd="2" presId="urn:microsoft.com/office/officeart/2005/8/layout/hList1"/>
    <dgm:cxn modelId="{02260572-F597-47A7-BF19-BBD318F6F3C5}" type="presOf" srcId="{2AA623DF-3F89-44FD-AA23-389BCF2C4E1D}" destId="{DF289FE2-5E0F-4A86-966B-A1FA8B98AFFB}" srcOrd="0" destOrd="0" presId="urn:microsoft.com/office/officeart/2005/8/layout/hList1"/>
    <dgm:cxn modelId="{6635788B-7EFA-42FE-9E3C-2305642DF5FB}" type="presOf" srcId="{62B20183-2D82-47E9-B2CD-0458794070AF}" destId="{0871FEAF-AEBA-4D40-9913-81270344E35A}" srcOrd="0" destOrd="0" presId="urn:microsoft.com/office/officeart/2005/8/layout/hList1"/>
    <dgm:cxn modelId="{C2BB17BD-B720-4BFD-B5ED-A4856F6B7F9A}" type="presOf" srcId="{99C4B261-765B-4EB0-BB70-2725D963AFA6}" destId="{F24A946A-1337-4817-BF25-DAA55CD90750}" srcOrd="0" destOrd="0" presId="urn:microsoft.com/office/officeart/2005/8/layout/hList1"/>
    <dgm:cxn modelId="{6705BD05-E1A4-4CA5-AFD6-FE387B5CCA78}" type="presOf" srcId="{F8755716-1B14-488F-8D81-6E87AF564F4A}" destId="{43CAD1B8-27F7-4765-96A1-A74CF7C70CE1}" srcOrd="0" destOrd="1" presId="urn:microsoft.com/office/officeart/2005/8/layout/hList1"/>
    <dgm:cxn modelId="{4951D5F1-1C7A-4073-869A-955A201A50A0}" srcId="{ED338346-C1B6-4F36-BFCF-977BBA1BED07}" destId="{62B20183-2D82-47E9-B2CD-0458794070AF}" srcOrd="1" destOrd="0" parTransId="{B0B81600-C646-4ABB-A390-DA37F92594A0}" sibTransId="{8125FABE-44C8-444C-9E48-7A4FB098BF26}"/>
    <dgm:cxn modelId="{41DB3073-6154-40F8-93D4-EBE593840900}" srcId="{62B20183-2D82-47E9-B2CD-0458794070AF}" destId="{EF09F578-1070-4608-96BC-6648EC254991}" srcOrd="1" destOrd="0" parTransId="{D09B7499-8C47-4A79-9966-6AF3F066CD65}" sibTransId="{DF4FAE3D-B904-4549-B039-84B583D0093F}"/>
    <dgm:cxn modelId="{320B450D-D943-445B-9D7E-9AD20A453E40}" type="presOf" srcId="{FB634509-A203-4535-9A2E-2BE624DD353D}" destId="{4D88329B-5908-4FA9-A913-4AB1C558EFB9}" srcOrd="0" destOrd="0" presId="urn:microsoft.com/office/officeart/2005/8/layout/hList1"/>
    <dgm:cxn modelId="{11E98EA8-6938-4BDA-ACCF-CE8D36C236D4}" srcId="{E6CE309A-1BE5-49C2-BEFF-4BE63492AF75}" destId="{B122DE6F-698D-45A5-B137-4734B6C4D65A}" srcOrd="0" destOrd="0" parTransId="{D5A740D5-9248-4A65-817D-6CB9A14B6A37}" sibTransId="{4B3974C5-38C9-4D3D-B2EE-937E10FC66F3}"/>
    <dgm:cxn modelId="{2687D766-7ACF-4F7C-8A5E-8BEFC00F5EA0}" type="presOf" srcId="{E6CE309A-1BE5-49C2-BEFF-4BE63492AF75}" destId="{F6C1BF76-CB03-41A5-B23C-7941A589E3AF}" srcOrd="0" destOrd="0" presId="urn:microsoft.com/office/officeart/2005/8/layout/hList1"/>
    <dgm:cxn modelId="{C578FCDF-25A8-4C69-A329-EAF37ECF78BC}" type="presOf" srcId="{74848DC3-3D17-4C63-96A0-D521FC5EAA2F}" destId="{43CAD1B8-27F7-4765-96A1-A74CF7C70CE1}" srcOrd="0" destOrd="3" presId="urn:microsoft.com/office/officeart/2005/8/layout/hList1"/>
    <dgm:cxn modelId="{2C140F90-5925-47DF-B1FE-FD25C730E3BD}" type="presParOf" srcId="{14D426AC-4CBB-450F-975B-C049D17EF6A3}" destId="{EB8710FE-C6F5-4AC3-8432-A4CB873A4024}" srcOrd="0" destOrd="0" presId="urn:microsoft.com/office/officeart/2005/8/layout/hList1"/>
    <dgm:cxn modelId="{3120DB2A-ABD4-4C4E-9F68-245BFB62342E}" type="presParOf" srcId="{EB8710FE-C6F5-4AC3-8432-A4CB873A4024}" destId="{DF289FE2-5E0F-4A86-966B-A1FA8B98AFFB}" srcOrd="0" destOrd="0" presId="urn:microsoft.com/office/officeart/2005/8/layout/hList1"/>
    <dgm:cxn modelId="{69B2DB6A-C7B1-4673-8F36-BF49578033B2}" type="presParOf" srcId="{EB8710FE-C6F5-4AC3-8432-A4CB873A4024}" destId="{4D88329B-5908-4FA9-A913-4AB1C558EFB9}" srcOrd="1" destOrd="0" presId="urn:microsoft.com/office/officeart/2005/8/layout/hList1"/>
    <dgm:cxn modelId="{3690927F-3DF6-49AE-963B-660D17F40678}" type="presParOf" srcId="{14D426AC-4CBB-450F-975B-C049D17EF6A3}" destId="{0FC10DEC-1C44-424A-889D-3CECBA1BEE93}" srcOrd="1" destOrd="0" presId="urn:microsoft.com/office/officeart/2005/8/layout/hList1"/>
    <dgm:cxn modelId="{399CF7FF-ACCF-4ABD-AF4D-1F88C4C5589D}" type="presParOf" srcId="{14D426AC-4CBB-450F-975B-C049D17EF6A3}" destId="{49C49278-15D7-469A-892A-00C3F4B1347E}" srcOrd="2" destOrd="0" presId="urn:microsoft.com/office/officeart/2005/8/layout/hList1"/>
    <dgm:cxn modelId="{494DCCE6-484D-46C8-9F05-6A4D489DE96F}" type="presParOf" srcId="{49C49278-15D7-469A-892A-00C3F4B1347E}" destId="{0871FEAF-AEBA-4D40-9913-81270344E35A}" srcOrd="0" destOrd="0" presId="urn:microsoft.com/office/officeart/2005/8/layout/hList1"/>
    <dgm:cxn modelId="{D4E9D833-F176-4419-BEE3-72C5A07EBDB9}" type="presParOf" srcId="{49C49278-15D7-469A-892A-00C3F4B1347E}" destId="{F24A946A-1337-4817-BF25-DAA55CD90750}" srcOrd="1" destOrd="0" presId="urn:microsoft.com/office/officeart/2005/8/layout/hList1"/>
    <dgm:cxn modelId="{F5C39C3E-C521-473B-953E-49385F36D5E4}" type="presParOf" srcId="{14D426AC-4CBB-450F-975B-C049D17EF6A3}" destId="{928BE225-36A5-465B-A41B-0D2448C894D9}" srcOrd="3" destOrd="0" presId="urn:microsoft.com/office/officeart/2005/8/layout/hList1"/>
    <dgm:cxn modelId="{B5C443CC-D570-409B-9CDB-F5D9B985C93B}" type="presParOf" srcId="{14D426AC-4CBB-450F-975B-C049D17EF6A3}" destId="{3CEAFC0E-6D20-4467-9503-0F60B86BED1F}" srcOrd="4" destOrd="0" presId="urn:microsoft.com/office/officeart/2005/8/layout/hList1"/>
    <dgm:cxn modelId="{78536F49-ED56-4872-A8F0-CB74AEF06BE6}" type="presParOf" srcId="{3CEAFC0E-6D20-4467-9503-0F60B86BED1F}" destId="{F6C1BF76-CB03-41A5-B23C-7941A589E3AF}" srcOrd="0" destOrd="0" presId="urn:microsoft.com/office/officeart/2005/8/layout/hList1"/>
    <dgm:cxn modelId="{6C99470B-4A81-4783-80EC-9204E50B8BCC}" type="presParOf" srcId="{3CEAFC0E-6D20-4467-9503-0F60B86BED1F}" destId="{43CAD1B8-27F7-4765-96A1-A74CF7C70CE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605E1-26F6-4C62-9FD4-1BED8DAD2E48}">
      <dsp:nvSpPr>
        <dsp:cNvPr id="0" name=""/>
        <dsp:cNvSpPr/>
      </dsp:nvSpPr>
      <dsp:spPr>
        <a:xfrm>
          <a:off x="4610374" y="0"/>
          <a:ext cx="2531841" cy="253184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latin typeface="+mj-lt"/>
            </a:rPr>
            <a:t>YourApp.xap</a:t>
          </a:r>
          <a:endParaRPr lang="en-US" sz="2700" kern="1200" dirty="0">
            <a:effectLst>
              <a:outerShdw blurRad="38100" dist="38100" dir="2700000" algn="tl">
                <a:srgbClr val="000000">
                  <a:alpha val="43137"/>
                </a:srgbClr>
              </a:outerShdw>
            </a:effectLst>
            <a:latin typeface="+mj-lt"/>
          </a:endParaRPr>
        </a:p>
      </dsp:txBody>
      <dsp:txXfrm>
        <a:off x="4981154" y="370780"/>
        <a:ext cx="1790281" cy="1790281"/>
      </dsp:txXfrm>
    </dsp:sp>
    <dsp:sp modelId="{30CF5100-9A24-48F1-A554-E4787E438803}">
      <dsp:nvSpPr>
        <dsp:cNvPr id="0" name=""/>
        <dsp:cNvSpPr/>
      </dsp:nvSpPr>
      <dsp:spPr>
        <a:xfrm rot="9230918">
          <a:off x="2294982" y="2007635"/>
          <a:ext cx="2671847" cy="721574"/>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sp>
    <dsp:sp modelId="{354E7FB6-2006-47B9-9FCA-8BFF09AC34C8}">
      <dsp:nvSpPr>
        <dsp:cNvPr id="0" name=""/>
        <dsp:cNvSpPr/>
      </dsp:nvSpPr>
      <dsp:spPr>
        <a:xfrm>
          <a:off x="1519849" y="2146344"/>
          <a:ext cx="2235270" cy="141971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Main Assembly</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Code</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Embedded XAML</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Other Resources</a:t>
          </a:r>
          <a:endParaRPr lang="en-US" sz="1700" kern="1200" dirty="0">
            <a:effectLst>
              <a:outerShdw blurRad="38100" dist="38100" dir="2700000" algn="tl">
                <a:srgbClr val="000000">
                  <a:alpha val="43137"/>
                </a:srgbClr>
              </a:outerShdw>
            </a:effectLst>
            <a:latin typeface="+mj-lt"/>
          </a:endParaRPr>
        </a:p>
      </dsp:txBody>
      <dsp:txXfrm>
        <a:off x="1561431" y="2187926"/>
        <a:ext cx="2152106" cy="1336548"/>
      </dsp:txXfrm>
    </dsp:sp>
    <dsp:sp modelId="{2D04AFFA-AE0A-4453-B06B-9AC38CD393D9}">
      <dsp:nvSpPr>
        <dsp:cNvPr id="0" name=""/>
        <dsp:cNvSpPr/>
      </dsp:nvSpPr>
      <dsp:spPr>
        <a:xfrm rot="6826158">
          <a:off x="3748542" y="3052172"/>
          <a:ext cx="2364339" cy="721574"/>
        </a:xfrm>
        <a:prstGeom prst="leftArrow">
          <a:avLst>
            <a:gd name="adj1" fmla="val 60000"/>
            <a:gd name="adj2" fmla="val 50000"/>
          </a:avLst>
        </a:prstGeom>
        <a:gradFill rotWithShape="0">
          <a:gsLst>
            <a:gs pos="0">
              <a:schemeClr val="accent2">
                <a:hueOff val="-3548021"/>
                <a:satOff val="7395"/>
                <a:lumOff val="2810"/>
                <a:alphaOff val="0"/>
                <a:shade val="15000"/>
                <a:satMod val="180000"/>
              </a:schemeClr>
            </a:gs>
            <a:gs pos="50000">
              <a:schemeClr val="accent2">
                <a:hueOff val="-3548021"/>
                <a:satOff val="7395"/>
                <a:lumOff val="2810"/>
                <a:alphaOff val="0"/>
                <a:shade val="45000"/>
                <a:satMod val="170000"/>
              </a:schemeClr>
            </a:gs>
            <a:gs pos="70000">
              <a:schemeClr val="accent2">
                <a:hueOff val="-3548021"/>
                <a:satOff val="7395"/>
                <a:lumOff val="2810"/>
                <a:alphaOff val="0"/>
                <a:tint val="99000"/>
                <a:shade val="65000"/>
                <a:satMod val="155000"/>
              </a:schemeClr>
            </a:gs>
            <a:gs pos="100000">
              <a:schemeClr val="accent2">
                <a:hueOff val="-3548021"/>
                <a:satOff val="7395"/>
                <a:lumOff val="28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548021"/>
              <a:satOff val="7395"/>
              <a:lumOff val="2810"/>
              <a:alphaOff val="0"/>
              <a:satMod val="300000"/>
            </a:schemeClr>
          </a:contourClr>
        </a:sp3d>
      </dsp:spPr>
      <dsp:style>
        <a:lnRef idx="0">
          <a:scrgbClr r="0" g="0" b="0"/>
        </a:lnRef>
        <a:fillRef idx="3">
          <a:scrgbClr r="0" g="0" b="0"/>
        </a:fillRef>
        <a:effectRef idx="3">
          <a:scrgbClr r="0" g="0" b="0"/>
        </a:effectRef>
        <a:fontRef idx="minor">
          <a:schemeClr val="lt1"/>
        </a:fontRef>
      </dsp:style>
    </dsp:sp>
    <dsp:sp modelId="{434F6844-F73E-42A6-93A3-00269E61D4B6}">
      <dsp:nvSpPr>
        <dsp:cNvPr id="0" name=""/>
        <dsp:cNvSpPr/>
      </dsp:nvSpPr>
      <dsp:spPr>
        <a:xfrm>
          <a:off x="3423120" y="3591269"/>
          <a:ext cx="2235270" cy="1414248"/>
        </a:xfrm>
        <a:prstGeom prst="roundRect">
          <a:avLst>
            <a:gd name="adj" fmla="val 10000"/>
          </a:avLst>
        </a:prstGeom>
        <a:gradFill rotWithShape="0">
          <a:gsLst>
            <a:gs pos="0">
              <a:schemeClr val="accent2">
                <a:hueOff val="-3548021"/>
                <a:satOff val="7395"/>
                <a:lumOff val="2810"/>
                <a:alphaOff val="0"/>
                <a:shade val="15000"/>
                <a:satMod val="180000"/>
              </a:schemeClr>
            </a:gs>
            <a:gs pos="50000">
              <a:schemeClr val="accent2">
                <a:hueOff val="-3548021"/>
                <a:satOff val="7395"/>
                <a:lumOff val="2810"/>
                <a:alphaOff val="0"/>
                <a:shade val="45000"/>
                <a:satMod val="170000"/>
              </a:schemeClr>
            </a:gs>
            <a:gs pos="70000">
              <a:schemeClr val="accent2">
                <a:hueOff val="-3548021"/>
                <a:satOff val="7395"/>
                <a:lumOff val="2810"/>
                <a:alphaOff val="0"/>
                <a:tint val="99000"/>
                <a:shade val="65000"/>
                <a:satMod val="155000"/>
              </a:schemeClr>
            </a:gs>
            <a:gs pos="100000">
              <a:schemeClr val="accent2">
                <a:hueOff val="-3548021"/>
                <a:satOff val="7395"/>
                <a:lumOff val="28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548021"/>
              <a:satOff val="7395"/>
              <a:lumOff val="28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SDK Assemblies</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Optionally deployed Controls</a:t>
          </a:r>
          <a:endParaRPr lang="en-US" sz="1700" kern="1200" dirty="0">
            <a:effectLst>
              <a:outerShdw blurRad="38100" dist="38100" dir="2700000" algn="tl">
                <a:srgbClr val="000000">
                  <a:alpha val="43137"/>
                </a:srgbClr>
              </a:outerShdw>
            </a:effectLst>
            <a:latin typeface="+mj-lt"/>
          </a:endParaRPr>
        </a:p>
      </dsp:txBody>
      <dsp:txXfrm>
        <a:off x="3464542" y="3632691"/>
        <a:ext cx="2152426" cy="1331404"/>
      </dsp:txXfrm>
    </dsp:sp>
    <dsp:sp modelId="{23976F23-845D-4C13-B9C0-6C9EA30D51C7}">
      <dsp:nvSpPr>
        <dsp:cNvPr id="0" name=""/>
        <dsp:cNvSpPr/>
      </dsp:nvSpPr>
      <dsp:spPr>
        <a:xfrm rot="1491170">
          <a:off x="6717026" y="1949112"/>
          <a:ext cx="2826373" cy="721574"/>
        </a:xfrm>
        <a:prstGeom prst="leftArrow">
          <a:avLst>
            <a:gd name="adj1" fmla="val 60000"/>
            <a:gd name="adj2" fmla="val 50000"/>
          </a:avLst>
        </a:prstGeom>
        <a:gradFill rotWithShape="0">
          <a:gsLst>
            <a:gs pos="0">
              <a:schemeClr val="accent2">
                <a:hueOff val="-7096043"/>
                <a:satOff val="14790"/>
                <a:lumOff val="5621"/>
                <a:alphaOff val="0"/>
                <a:shade val="15000"/>
                <a:satMod val="180000"/>
              </a:schemeClr>
            </a:gs>
            <a:gs pos="50000">
              <a:schemeClr val="accent2">
                <a:hueOff val="-7096043"/>
                <a:satOff val="14790"/>
                <a:lumOff val="5621"/>
                <a:alphaOff val="0"/>
                <a:shade val="45000"/>
                <a:satMod val="170000"/>
              </a:schemeClr>
            </a:gs>
            <a:gs pos="70000">
              <a:schemeClr val="accent2">
                <a:hueOff val="-7096043"/>
                <a:satOff val="14790"/>
                <a:lumOff val="5621"/>
                <a:alphaOff val="0"/>
                <a:tint val="99000"/>
                <a:shade val="65000"/>
                <a:satMod val="155000"/>
              </a:schemeClr>
            </a:gs>
            <a:gs pos="100000">
              <a:schemeClr val="accent2">
                <a:hueOff val="-7096043"/>
                <a:satOff val="14790"/>
                <a:lumOff val="562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096043"/>
              <a:satOff val="14790"/>
              <a:lumOff val="5621"/>
              <a:alphaOff val="0"/>
              <a:satMod val="300000"/>
            </a:schemeClr>
          </a:contourClr>
        </a:sp3d>
      </dsp:spPr>
      <dsp:style>
        <a:lnRef idx="0">
          <a:scrgbClr r="0" g="0" b="0"/>
        </a:lnRef>
        <a:fillRef idx="3">
          <a:scrgbClr r="0" g="0" b="0"/>
        </a:fillRef>
        <a:effectRef idx="3">
          <a:scrgbClr r="0" g="0" b="0"/>
        </a:effectRef>
        <a:fontRef idx="minor">
          <a:schemeClr val="lt1"/>
        </a:fontRef>
      </dsp:style>
    </dsp:sp>
    <dsp:sp modelId="{8B917A73-8A0A-4A7A-83AA-7BE2D1892ADB}">
      <dsp:nvSpPr>
        <dsp:cNvPr id="0" name=""/>
        <dsp:cNvSpPr/>
      </dsp:nvSpPr>
      <dsp:spPr>
        <a:xfrm>
          <a:off x="8002574" y="2058593"/>
          <a:ext cx="2235270" cy="1419712"/>
        </a:xfrm>
        <a:prstGeom prst="roundRect">
          <a:avLst>
            <a:gd name="adj" fmla="val 10000"/>
          </a:avLst>
        </a:prstGeom>
        <a:gradFill rotWithShape="0">
          <a:gsLst>
            <a:gs pos="0">
              <a:schemeClr val="accent2">
                <a:hueOff val="-7096043"/>
                <a:satOff val="14790"/>
                <a:lumOff val="5621"/>
                <a:alphaOff val="0"/>
                <a:shade val="15000"/>
                <a:satMod val="180000"/>
              </a:schemeClr>
            </a:gs>
            <a:gs pos="50000">
              <a:schemeClr val="accent2">
                <a:hueOff val="-7096043"/>
                <a:satOff val="14790"/>
                <a:lumOff val="5621"/>
                <a:alphaOff val="0"/>
                <a:shade val="45000"/>
                <a:satMod val="170000"/>
              </a:schemeClr>
            </a:gs>
            <a:gs pos="70000">
              <a:schemeClr val="accent2">
                <a:hueOff val="-7096043"/>
                <a:satOff val="14790"/>
                <a:lumOff val="5621"/>
                <a:alphaOff val="0"/>
                <a:tint val="99000"/>
                <a:shade val="65000"/>
                <a:satMod val="155000"/>
              </a:schemeClr>
            </a:gs>
            <a:gs pos="100000">
              <a:schemeClr val="accent2">
                <a:hueOff val="-7096043"/>
                <a:satOff val="14790"/>
                <a:lumOff val="562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096043"/>
              <a:satOff val="14790"/>
              <a:lumOff val="562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Other.dll</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Your Libraries</a:t>
          </a:r>
          <a:endParaRPr lang="en-US" sz="1700" kern="1200" dirty="0">
            <a:effectLst>
              <a:outerShdw blurRad="38100" dist="38100" dir="2700000" algn="tl">
                <a:srgbClr val="000000">
                  <a:alpha val="43137"/>
                </a:srgbClr>
              </a:outerShdw>
            </a:effectLst>
            <a:latin typeface="+mj-lt"/>
          </a:endParaRPr>
        </a:p>
      </dsp:txBody>
      <dsp:txXfrm>
        <a:off x="8044156" y="2100175"/>
        <a:ext cx="2152106" cy="1336548"/>
      </dsp:txXfrm>
    </dsp:sp>
    <dsp:sp modelId="{4A2681FB-D57E-48AE-997B-11F5B0FD9360}">
      <dsp:nvSpPr>
        <dsp:cNvPr id="0" name=""/>
        <dsp:cNvSpPr/>
      </dsp:nvSpPr>
      <dsp:spPr>
        <a:xfrm rot="3912809">
          <a:off x="5630098" y="3038953"/>
          <a:ext cx="2463102" cy="721574"/>
        </a:xfrm>
        <a:prstGeom prst="leftArrow">
          <a:avLst>
            <a:gd name="adj1" fmla="val 60000"/>
            <a:gd name="adj2" fmla="val 50000"/>
          </a:avLst>
        </a:prstGeom>
        <a:gradFill rotWithShape="0">
          <a:gsLst>
            <a:gs pos="0">
              <a:schemeClr val="accent2">
                <a:hueOff val="-10644064"/>
                <a:satOff val="22185"/>
                <a:lumOff val="8431"/>
                <a:alphaOff val="0"/>
                <a:shade val="15000"/>
                <a:satMod val="180000"/>
              </a:schemeClr>
            </a:gs>
            <a:gs pos="50000">
              <a:schemeClr val="accent2">
                <a:hueOff val="-10644064"/>
                <a:satOff val="22185"/>
                <a:lumOff val="8431"/>
                <a:alphaOff val="0"/>
                <a:shade val="45000"/>
                <a:satMod val="170000"/>
              </a:schemeClr>
            </a:gs>
            <a:gs pos="70000">
              <a:schemeClr val="accent2">
                <a:hueOff val="-10644064"/>
                <a:satOff val="22185"/>
                <a:lumOff val="8431"/>
                <a:alphaOff val="0"/>
                <a:tint val="99000"/>
                <a:shade val="65000"/>
                <a:satMod val="155000"/>
              </a:schemeClr>
            </a:gs>
            <a:gs pos="100000">
              <a:schemeClr val="accent2">
                <a:hueOff val="-10644064"/>
                <a:satOff val="22185"/>
                <a:lumOff val="843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0644064"/>
              <a:satOff val="22185"/>
              <a:lumOff val="8431"/>
              <a:alphaOff val="0"/>
              <a:satMod val="300000"/>
            </a:schemeClr>
          </a:contourClr>
        </a:sp3d>
      </dsp:spPr>
      <dsp:style>
        <a:lnRef idx="0">
          <a:scrgbClr r="0" g="0" b="0"/>
        </a:lnRef>
        <a:fillRef idx="3">
          <a:scrgbClr r="0" g="0" b="0"/>
        </a:fillRef>
        <a:effectRef idx="3">
          <a:scrgbClr r="0" g="0" b="0"/>
        </a:effectRef>
        <a:fontRef idx="minor">
          <a:schemeClr val="lt1"/>
        </a:fontRef>
      </dsp:style>
    </dsp:sp>
    <dsp:sp modelId="{15CEF671-4CC4-4D6C-8C5C-F4CB8A24B612}">
      <dsp:nvSpPr>
        <dsp:cNvPr id="0" name=""/>
        <dsp:cNvSpPr/>
      </dsp:nvSpPr>
      <dsp:spPr>
        <a:xfrm>
          <a:off x="6151243" y="3571754"/>
          <a:ext cx="2235270" cy="1419712"/>
        </a:xfrm>
        <a:prstGeom prst="roundRect">
          <a:avLst>
            <a:gd name="adj" fmla="val 10000"/>
          </a:avLst>
        </a:prstGeom>
        <a:gradFill rotWithShape="0">
          <a:gsLst>
            <a:gs pos="0">
              <a:schemeClr val="accent2">
                <a:hueOff val="-10644064"/>
                <a:satOff val="22185"/>
                <a:lumOff val="8431"/>
                <a:alphaOff val="0"/>
                <a:shade val="15000"/>
                <a:satMod val="180000"/>
              </a:schemeClr>
            </a:gs>
            <a:gs pos="50000">
              <a:schemeClr val="accent2">
                <a:hueOff val="-10644064"/>
                <a:satOff val="22185"/>
                <a:lumOff val="8431"/>
                <a:alphaOff val="0"/>
                <a:shade val="45000"/>
                <a:satMod val="170000"/>
              </a:schemeClr>
            </a:gs>
            <a:gs pos="70000">
              <a:schemeClr val="accent2">
                <a:hueOff val="-10644064"/>
                <a:satOff val="22185"/>
                <a:lumOff val="8431"/>
                <a:alphaOff val="0"/>
                <a:tint val="99000"/>
                <a:shade val="65000"/>
                <a:satMod val="155000"/>
              </a:schemeClr>
            </a:gs>
            <a:gs pos="100000">
              <a:schemeClr val="accent2">
                <a:hueOff val="-10644064"/>
                <a:satOff val="22185"/>
                <a:lumOff val="843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0644064"/>
              <a:satOff val="22185"/>
              <a:lumOff val="843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Other Assets</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Images</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Fonts</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endParaRPr lang="en-US" sz="1700" kern="1200" dirty="0">
            <a:effectLst>
              <a:outerShdw blurRad="38100" dist="38100" dir="2700000" algn="tl">
                <a:srgbClr val="000000">
                  <a:alpha val="43137"/>
                </a:srgbClr>
              </a:outerShdw>
            </a:effectLst>
            <a:latin typeface="+mj-lt"/>
          </a:endParaRPr>
        </a:p>
      </dsp:txBody>
      <dsp:txXfrm>
        <a:off x="6192825" y="3613336"/>
        <a:ext cx="2152106" cy="1336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605E1-26F6-4C62-9FD4-1BED8DAD2E48}">
      <dsp:nvSpPr>
        <dsp:cNvPr id="0" name=""/>
        <dsp:cNvSpPr/>
      </dsp:nvSpPr>
      <dsp:spPr>
        <a:xfrm>
          <a:off x="4610374" y="0"/>
          <a:ext cx="2531841" cy="2531841"/>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1">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latin typeface="+mj-lt"/>
            </a:rPr>
            <a:t>YourApp.</a:t>
          </a:r>
          <a:r>
            <a:rPr lang="en-US" sz="2800" b="1" kern="1200" dirty="0" smtClean="0">
              <a:effectLst>
                <a:outerShdw blurRad="38100" dist="38100" dir="2700000" algn="tl">
                  <a:srgbClr val="000000">
                    <a:alpha val="43137"/>
                  </a:srgbClr>
                </a:outerShdw>
              </a:effectLst>
              <a:latin typeface="+mj-lt"/>
            </a:rPr>
            <a:t>zip</a:t>
          </a:r>
          <a:endParaRPr lang="en-US" sz="2800" b="1" kern="1200" dirty="0">
            <a:effectLst>
              <a:outerShdw blurRad="38100" dist="38100" dir="2700000" algn="tl">
                <a:srgbClr val="000000">
                  <a:alpha val="43137"/>
                </a:srgbClr>
              </a:outerShdw>
            </a:effectLst>
            <a:latin typeface="+mj-lt"/>
          </a:endParaRPr>
        </a:p>
      </dsp:txBody>
      <dsp:txXfrm>
        <a:off x="4981154" y="370780"/>
        <a:ext cx="1790281" cy="1790281"/>
      </dsp:txXfrm>
    </dsp:sp>
    <dsp:sp modelId="{30CF5100-9A24-48F1-A554-E4787E438803}">
      <dsp:nvSpPr>
        <dsp:cNvPr id="0" name=""/>
        <dsp:cNvSpPr/>
      </dsp:nvSpPr>
      <dsp:spPr>
        <a:xfrm rot="9230918">
          <a:off x="2294982" y="2007635"/>
          <a:ext cx="2671847" cy="721574"/>
        </a:xfrm>
        <a:prstGeom prst="lef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sp>
    <dsp:sp modelId="{354E7FB6-2006-47B9-9FCA-8BFF09AC34C8}">
      <dsp:nvSpPr>
        <dsp:cNvPr id="0" name=""/>
        <dsp:cNvSpPr/>
      </dsp:nvSpPr>
      <dsp:spPr>
        <a:xfrm>
          <a:off x="1519849" y="2146344"/>
          <a:ext cx="2235270" cy="1419712"/>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Main Assembly</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Code</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Embedded XAML</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Other Resources</a:t>
          </a:r>
          <a:endParaRPr lang="en-US" sz="1700" kern="1200" dirty="0">
            <a:effectLst>
              <a:outerShdw blurRad="38100" dist="38100" dir="2700000" algn="tl">
                <a:srgbClr val="000000">
                  <a:alpha val="43137"/>
                </a:srgbClr>
              </a:outerShdw>
            </a:effectLst>
            <a:latin typeface="+mj-lt"/>
          </a:endParaRPr>
        </a:p>
      </dsp:txBody>
      <dsp:txXfrm>
        <a:off x="1561431" y="2187926"/>
        <a:ext cx="2152106" cy="1336548"/>
      </dsp:txXfrm>
    </dsp:sp>
    <dsp:sp modelId="{2D04AFFA-AE0A-4453-B06B-9AC38CD393D9}">
      <dsp:nvSpPr>
        <dsp:cNvPr id="0" name=""/>
        <dsp:cNvSpPr/>
      </dsp:nvSpPr>
      <dsp:spPr>
        <a:xfrm rot="6826158">
          <a:off x="3748542" y="3052172"/>
          <a:ext cx="2364339" cy="721574"/>
        </a:xfrm>
        <a:prstGeom prst="leftArrow">
          <a:avLst>
            <a:gd name="adj1" fmla="val 60000"/>
            <a:gd name="adj2" fmla="val 50000"/>
          </a:avLst>
        </a:prstGeom>
        <a:gradFill rotWithShape="0">
          <a:gsLst>
            <a:gs pos="0">
              <a:schemeClr val="accent2">
                <a:hueOff val="-3548021"/>
                <a:satOff val="7395"/>
                <a:lumOff val="2810"/>
                <a:alphaOff val="0"/>
                <a:shade val="15000"/>
                <a:satMod val="180000"/>
              </a:schemeClr>
            </a:gs>
            <a:gs pos="50000">
              <a:schemeClr val="accent2">
                <a:hueOff val="-3548021"/>
                <a:satOff val="7395"/>
                <a:lumOff val="2810"/>
                <a:alphaOff val="0"/>
                <a:shade val="45000"/>
                <a:satMod val="170000"/>
              </a:schemeClr>
            </a:gs>
            <a:gs pos="70000">
              <a:schemeClr val="accent2">
                <a:hueOff val="-3548021"/>
                <a:satOff val="7395"/>
                <a:lumOff val="2810"/>
                <a:alphaOff val="0"/>
                <a:tint val="99000"/>
                <a:shade val="65000"/>
                <a:satMod val="155000"/>
              </a:schemeClr>
            </a:gs>
            <a:gs pos="100000">
              <a:schemeClr val="accent2">
                <a:hueOff val="-3548021"/>
                <a:satOff val="7395"/>
                <a:lumOff val="28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548021"/>
              <a:satOff val="7395"/>
              <a:lumOff val="2810"/>
              <a:alphaOff val="0"/>
              <a:satMod val="300000"/>
            </a:schemeClr>
          </a:contourClr>
        </a:sp3d>
      </dsp:spPr>
      <dsp:style>
        <a:lnRef idx="0">
          <a:scrgbClr r="0" g="0" b="0"/>
        </a:lnRef>
        <a:fillRef idx="3">
          <a:scrgbClr r="0" g="0" b="0"/>
        </a:fillRef>
        <a:effectRef idx="3">
          <a:scrgbClr r="0" g="0" b="0"/>
        </a:effectRef>
        <a:fontRef idx="minor">
          <a:schemeClr val="lt1"/>
        </a:fontRef>
      </dsp:style>
    </dsp:sp>
    <dsp:sp modelId="{434F6844-F73E-42A6-93A3-00269E61D4B6}">
      <dsp:nvSpPr>
        <dsp:cNvPr id="0" name=""/>
        <dsp:cNvSpPr/>
      </dsp:nvSpPr>
      <dsp:spPr>
        <a:xfrm>
          <a:off x="3423120" y="3591269"/>
          <a:ext cx="2235270" cy="1414248"/>
        </a:xfrm>
        <a:prstGeom prst="roundRect">
          <a:avLst>
            <a:gd name="adj" fmla="val 10000"/>
          </a:avLst>
        </a:prstGeom>
        <a:gradFill rotWithShape="0">
          <a:gsLst>
            <a:gs pos="0">
              <a:schemeClr val="accent2">
                <a:hueOff val="-3548021"/>
                <a:satOff val="7395"/>
                <a:lumOff val="2810"/>
                <a:alphaOff val="0"/>
                <a:shade val="15000"/>
                <a:satMod val="180000"/>
              </a:schemeClr>
            </a:gs>
            <a:gs pos="50000">
              <a:schemeClr val="accent2">
                <a:hueOff val="-3548021"/>
                <a:satOff val="7395"/>
                <a:lumOff val="2810"/>
                <a:alphaOff val="0"/>
                <a:shade val="45000"/>
                <a:satMod val="170000"/>
              </a:schemeClr>
            </a:gs>
            <a:gs pos="70000">
              <a:schemeClr val="accent2">
                <a:hueOff val="-3548021"/>
                <a:satOff val="7395"/>
                <a:lumOff val="2810"/>
                <a:alphaOff val="0"/>
                <a:tint val="99000"/>
                <a:shade val="65000"/>
                <a:satMod val="155000"/>
              </a:schemeClr>
            </a:gs>
            <a:gs pos="100000">
              <a:schemeClr val="accent2">
                <a:hueOff val="-3548021"/>
                <a:satOff val="7395"/>
                <a:lumOff val="28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548021"/>
              <a:satOff val="7395"/>
              <a:lumOff val="28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SDK Assemblies</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Optionally deployed Controls</a:t>
          </a:r>
          <a:endParaRPr lang="en-US" sz="1700" kern="1200" dirty="0">
            <a:effectLst>
              <a:outerShdw blurRad="38100" dist="38100" dir="2700000" algn="tl">
                <a:srgbClr val="000000">
                  <a:alpha val="43137"/>
                </a:srgbClr>
              </a:outerShdw>
            </a:effectLst>
            <a:latin typeface="+mj-lt"/>
          </a:endParaRPr>
        </a:p>
      </dsp:txBody>
      <dsp:txXfrm>
        <a:off x="3464542" y="3632691"/>
        <a:ext cx="2152426" cy="1331404"/>
      </dsp:txXfrm>
    </dsp:sp>
    <dsp:sp modelId="{23976F23-845D-4C13-B9C0-6C9EA30D51C7}">
      <dsp:nvSpPr>
        <dsp:cNvPr id="0" name=""/>
        <dsp:cNvSpPr/>
      </dsp:nvSpPr>
      <dsp:spPr>
        <a:xfrm rot="1491170">
          <a:off x="6717026" y="1949112"/>
          <a:ext cx="2826373" cy="721574"/>
        </a:xfrm>
        <a:prstGeom prst="leftArrow">
          <a:avLst>
            <a:gd name="adj1" fmla="val 60000"/>
            <a:gd name="adj2" fmla="val 50000"/>
          </a:avLst>
        </a:prstGeom>
        <a:gradFill rotWithShape="0">
          <a:gsLst>
            <a:gs pos="0">
              <a:schemeClr val="accent2">
                <a:hueOff val="-7096043"/>
                <a:satOff val="14790"/>
                <a:lumOff val="5621"/>
                <a:alphaOff val="0"/>
                <a:shade val="15000"/>
                <a:satMod val="180000"/>
              </a:schemeClr>
            </a:gs>
            <a:gs pos="50000">
              <a:schemeClr val="accent2">
                <a:hueOff val="-7096043"/>
                <a:satOff val="14790"/>
                <a:lumOff val="5621"/>
                <a:alphaOff val="0"/>
                <a:shade val="45000"/>
                <a:satMod val="170000"/>
              </a:schemeClr>
            </a:gs>
            <a:gs pos="70000">
              <a:schemeClr val="accent2">
                <a:hueOff val="-7096043"/>
                <a:satOff val="14790"/>
                <a:lumOff val="5621"/>
                <a:alphaOff val="0"/>
                <a:tint val="99000"/>
                <a:shade val="65000"/>
                <a:satMod val="155000"/>
              </a:schemeClr>
            </a:gs>
            <a:gs pos="100000">
              <a:schemeClr val="accent2">
                <a:hueOff val="-7096043"/>
                <a:satOff val="14790"/>
                <a:lumOff val="562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096043"/>
              <a:satOff val="14790"/>
              <a:lumOff val="5621"/>
              <a:alphaOff val="0"/>
              <a:satMod val="300000"/>
            </a:schemeClr>
          </a:contourClr>
        </a:sp3d>
      </dsp:spPr>
      <dsp:style>
        <a:lnRef idx="0">
          <a:scrgbClr r="0" g="0" b="0"/>
        </a:lnRef>
        <a:fillRef idx="3">
          <a:scrgbClr r="0" g="0" b="0"/>
        </a:fillRef>
        <a:effectRef idx="3">
          <a:scrgbClr r="0" g="0" b="0"/>
        </a:effectRef>
        <a:fontRef idx="minor">
          <a:schemeClr val="lt1"/>
        </a:fontRef>
      </dsp:style>
    </dsp:sp>
    <dsp:sp modelId="{8B917A73-8A0A-4A7A-83AA-7BE2D1892ADB}">
      <dsp:nvSpPr>
        <dsp:cNvPr id="0" name=""/>
        <dsp:cNvSpPr/>
      </dsp:nvSpPr>
      <dsp:spPr>
        <a:xfrm>
          <a:off x="8002574" y="2058593"/>
          <a:ext cx="2235270" cy="1419712"/>
        </a:xfrm>
        <a:prstGeom prst="roundRect">
          <a:avLst>
            <a:gd name="adj" fmla="val 10000"/>
          </a:avLst>
        </a:prstGeom>
        <a:gradFill rotWithShape="0">
          <a:gsLst>
            <a:gs pos="0">
              <a:schemeClr val="accent2">
                <a:hueOff val="-7096043"/>
                <a:satOff val="14790"/>
                <a:lumOff val="5621"/>
                <a:alphaOff val="0"/>
                <a:shade val="15000"/>
                <a:satMod val="180000"/>
              </a:schemeClr>
            </a:gs>
            <a:gs pos="50000">
              <a:schemeClr val="accent2">
                <a:hueOff val="-7096043"/>
                <a:satOff val="14790"/>
                <a:lumOff val="5621"/>
                <a:alphaOff val="0"/>
                <a:shade val="45000"/>
                <a:satMod val="170000"/>
              </a:schemeClr>
            </a:gs>
            <a:gs pos="70000">
              <a:schemeClr val="accent2">
                <a:hueOff val="-7096043"/>
                <a:satOff val="14790"/>
                <a:lumOff val="5621"/>
                <a:alphaOff val="0"/>
                <a:tint val="99000"/>
                <a:shade val="65000"/>
                <a:satMod val="155000"/>
              </a:schemeClr>
            </a:gs>
            <a:gs pos="100000">
              <a:schemeClr val="accent2">
                <a:hueOff val="-7096043"/>
                <a:satOff val="14790"/>
                <a:lumOff val="562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096043"/>
              <a:satOff val="14790"/>
              <a:lumOff val="562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Other.dll</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Your Libraries</a:t>
          </a:r>
          <a:endParaRPr lang="en-US" sz="1700" kern="1200" dirty="0">
            <a:effectLst>
              <a:outerShdw blurRad="38100" dist="38100" dir="2700000" algn="tl">
                <a:srgbClr val="000000">
                  <a:alpha val="43137"/>
                </a:srgbClr>
              </a:outerShdw>
            </a:effectLst>
            <a:latin typeface="+mj-lt"/>
          </a:endParaRPr>
        </a:p>
      </dsp:txBody>
      <dsp:txXfrm>
        <a:off x="8044156" y="2100175"/>
        <a:ext cx="2152106" cy="1336548"/>
      </dsp:txXfrm>
    </dsp:sp>
    <dsp:sp modelId="{4A2681FB-D57E-48AE-997B-11F5B0FD9360}">
      <dsp:nvSpPr>
        <dsp:cNvPr id="0" name=""/>
        <dsp:cNvSpPr/>
      </dsp:nvSpPr>
      <dsp:spPr>
        <a:xfrm rot="3912809">
          <a:off x="5630098" y="3038953"/>
          <a:ext cx="2463102" cy="721574"/>
        </a:xfrm>
        <a:prstGeom prst="leftArrow">
          <a:avLst>
            <a:gd name="adj1" fmla="val 60000"/>
            <a:gd name="adj2" fmla="val 50000"/>
          </a:avLst>
        </a:prstGeom>
        <a:gradFill rotWithShape="0">
          <a:gsLst>
            <a:gs pos="0">
              <a:schemeClr val="accent2">
                <a:hueOff val="-10644064"/>
                <a:satOff val="22185"/>
                <a:lumOff val="8431"/>
                <a:alphaOff val="0"/>
                <a:shade val="15000"/>
                <a:satMod val="180000"/>
              </a:schemeClr>
            </a:gs>
            <a:gs pos="50000">
              <a:schemeClr val="accent2">
                <a:hueOff val="-10644064"/>
                <a:satOff val="22185"/>
                <a:lumOff val="8431"/>
                <a:alphaOff val="0"/>
                <a:shade val="45000"/>
                <a:satMod val="170000"/>
              </a:schemeClr>
            </a:gs>
            <a:gs pos="70000">
              <a:schemeClr val="accent2">
                <a:hueOff val="-10644064"/>
                <a:satOff val="22185"/>
                <a:lumOff val="8431"/>
                <a:alphaOff val="0"/>
                <a:tint val="99000"/>
                <a:shade val="65000"/>
                <a:satMod val="155000"/>
              </a:schemeClr>
            </a:gs>
            <a:gs pos="100000">
              <a:schemeClr val="accent2">
                <a:hueOff val="-10644064"/>
                <a:satOff val="22185"/>
                <a:lumOff val="843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0644064"/>
              <a:satOff val="22185"/>
              <a:lumOff val="8431"/>
              <a:alphaOff val="0"/>
              <a:satMod val="300000"/>
            </a:schemeClr>
          </a:contourClr>
        </a:sp3d>
      </dsp:spPr>
      <dsp:style>
        <a:lnRef idx="0">
          <a:scrgbClr r="0" g="0" b="0"/>
        </a:lnRef>
        <a:fillRef idx="3">
          <a:scrgbClr r="0" g="0" b="0"/>
        </a:fillRef>
        <a:effectRef idx="3">
          <a:scrgbClr r="0" g="0" b="0"/>
        </a:effectRef>
        <a:fontRef idx="minor">
          <a:schemeClr val="lt1"/>
        </a:fontRef>
      </dsp:style>
    </dsp:sp>
    <dsp:sp modelId="{15CEF671-4CC4-4D6C-8C5C-F4CB8A24B612}">
      <dsp:nvSpPr>
        <dsp:cNvPr id="0" name=""/>
        <dsp:cNvSpPr/>
      </dsp:nvSpPr>
      <dsp:spPr>
        <a:xfrm>
          <a:off x="6151243" y="3571754"/>
          <a:ext cx="2235270" cy="1419712"/>
        </a:xfrm>
        <a:prstGeom prst="roundRect">
          <a:avLst>
            <a:gd name="adj" fmla="val 10000"/>
          </a:avLst>
        </a:prstGeom>
        <a:gradFill rotWithShape="0">
          <a:gsLst>
            <a:gs pos="0">
              <a:schemeClr val="accent2">
                <a:hueOff val="-10644064"/>
                <a:satOff val="22185"/>
                <a:lumOff val="8431"/>
                <a:alphaOff val="0"/>
                <a:shade val="15000"/>
                <a:satMod val="180000"/>
              </a:schemeClr>
            </a:gs>
            <a:gs pos="50000">
              <a:schemeClr val="accent2">
                <a:hueOff val="-10644064"/>
                <a:satOff val="22185"/>
                <a:lumOff val="8431"/>
                <a:alphaOff val="0"/>
                <a:shade val="45000"/>
                <a:satMod val="170000"/>
              </a:schemeClr>
            </a:gs>
            <a:gs pos="70000">
              <a:schemeClr val="accent2">
                <a:hueOff val="-10644064"/>
                <a:satOff val="22185"/>
                <a:lumOff val="8431"/>
                <a:alphaOff val="0"/>
                <a:tint val="99000"/>
                <a:shade val="65000"/>
                <a:satMod val="155000"/>
              </a:schemeClr>
            </a:gs>
            <a:gs pos="100000">
              <a:schemeClr val="accent2">
                <a:hueOff val="-10644064"/>
                <a:satOff val="22185"/>
                <a:lumOff val="843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0644064"/>
              <a:satOff val="22185"/>
              <a:lumOff val="843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t" anchorCtr="0">
          <a:noAutofit/>
        </a:bodyPr>
        <a:lstStyle/>
        <a:p>
          <a:pPr lvl="0" algn="l" defTabSz="97790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latin typeface="+mj-lt"/>
            </a:rPr>
            <a:t>Other Assets</a:t>
          </a:r>
          <a:endParaRPr lang="en-US" sz="22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Images</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r>
            <a:rPr lang="en-US" sz="1700" kern="1200" dirty="0" smtClean="0">
              <a:effectLst>
                <a:outerShdw blurRad="38100" dist="38100" dir="2700000" algn="tl">
                  <a:srgbClr val="000000">
                    <a:alpha val="43137"/>
                  </a:srgbClr>
                </a:outerShdw>
              </a:effectLst>
              <a:latin typeface="+mj-lt"/>
            </a:rPr>
            <a:t>Fonts</a:t>
          </a:r>
          <a:endParaRPr lang="en-US" sz="1700" kern="1200" dirty="0">
            <a:effectLst>
              <a:outerShdw blurRad="38100" dist="38100" dir="2700000" algn="tl">
                <a:srgbClr val="000000">
                  <a:alpha val="43137"/>
                </a:srgbClr>
              </a:outerShdw>
            </a:effectLst>
            <a:latin typeface="+mj-lt"/>
          </a:endParaRPr>
        </a:p>
        <a:p>
          <a:pPr marL="171450" lvl="1" indent="-171450" algn="l" defTabSz="755650">
            <a:lnSpc>
              <a:spcPct val="90000"/>
            </a:lnSpc>
            <a:spcBef>
              <a:spcPct val="0"/>
            </a:spcBef>
            <a:spcAft>
              <a:spcPct val="15000"/>
            </a:spcAft>
            <a:buChar char="••"/>
          </a:pPr>
          <a:endParaRPr lang="en-US" sz="1700" kern="1200" dirty="0">
            <a:effectLst>
              <a:outerShdw blurRad="38100" dist="38100" dir="2700000" algn="tl">
                <a:srgbClr val="000000">
                  <a:alpha val="43137"/>
                </a:srgbClr>
              </a:outerShdw>
            </a:effectLst>
            <a:latin typeface="+mj-lt"/>
          </a:endParaRPr>
        </a:p>
      </dsp:txBody>
      <dsp:txXfrm>
        <a:off x="6192825" y="3613336"/>
        <a:ext cx="2152106" cy="1336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89FE2-5E0F-4A86-966B-A1FA8B98AFFB}">
      <dsp:nvSpPr>
        <dsp:cNvPr id="0" name=""/>
        <dsp:cNvSpPr/>
      </dsp:nvSpPr>
      <dsp:spPr>
        <a:xfrm>
          <a:off x="3491" y="77082"/>
          <a:ext cx="3403857" cy="547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Forms Authentication</a:t>
          </a:r>
          <a:endParaRPr lang="en-ZA" sz="1900" kern="1200" dirty="0"/>
        </a:p>
      </dsp:txBody>
      <dsp:txXfrm>
        <a:off x="3491" y="77082"/>
        <a:ext cx="3403857" cy="547200"/>
      </dsp:txXfrm>
    </dsp:sp>
    <dsp:sp modelId="{4D88329B-5908-4FA9-A913-4AB1C558EFB9}">
      <dsp:nvSpPr>
        <dsp:cNvPr id="0" name=""/>
        <dsp:cNvSpPr/>
      </dsp:nvSpPr>
      <dsp:spPr>
        <a:xfrm>
          <a:off x="0" y="624282"/>
          <a:ext cx="3403857" cy="2868524"/>
        </a:xfrm>
        <a:prstGeom prst="rect">
          <a:avLst/>
        </a:prstGeom>
        <a:solidFill>
          <a:schemeClr val="accent5">
            <a:lumMod val="10000"/>
            <a:alpha val="2500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Cookie based</a:t>
          </a:r>
          <a:endParaRPr lang="en-ZA" sz="2400" kern="1200" dirty="0"/>
        </a:p>
        <a:p>
          <a:pPr marL="228600" lvl="1" indent="-228600" algn="l" defTabSz="1066800">
            <a:lnSpc>
              <a:spcPct val="90000"/>
            </a:lnSpc>
            <a:spcBef>
              <a:spcPct val="0"/>
            </a:spcBef>
            <a:spcAft>
              <a:spcPct val="15000"/>
            </a:spcAft>
            <a:buChar char="••"/>
          </a:pPr>
          <a:r>
            <a:rPr lang="en-US" sz="2400" kern="1200" dirty="0" smtClean="0"/>
            <a:t>Custom Encrypted Cookies</a:t>
          </a:r>
          <a:endParaRPr lang="en-US" sz="2400" kern="1200" dirty="0"/>
        </a:p>
        <a:p>
          <a:pPr marL="457200" lvl="2" indent="-228600" algn="l" defTabSz="1066800">
            <a:lnSpc>
              <a:spcPct val="90000"/>
            </a:lnSpc>
            <a:spcBef>
              <a:spcPct val="0"/>
            </a:spcBef>
            <a:spcAft>
              <a:spcPct val="15000"/>
            </a:spcAft>
            <a:buChar char="••"/>
          </a:pPr>
          <a:r>
            <a:rPr lang="en-US" sz="2400" kern="1200" dirty="0" smtClean="0"/>
            <a:t>Never decrypt on client</a:t>
          </a:r>
          <a:endParaRPr lang="en-US" sz="2400" kern="1200" dirty="0"/>
        </a:p>
        <a:p>
          <a:pPr marL="457200" lvl="2" indent="-228600" algn="l" defTabSz="1066800">
            <a:lnSpc>
              <a:spcPct val="90000"/>
            </a:lnSpc>
            <a:spcBef>
              <a:spcPct val="0"/>
            </a:spcBef>
            <a:spcAft>
              <a:spcPct val="15000"/>
            </a:spcAft>
            <a:buChar char="••"/>
          </a:pPr>
          <a:r>
            <a:rPr lang="en-US" sz="2400" kern="1200" dirty="0" smtClean="0"/>
            <a:t>Expire Cookies Frequently</a:t>
          </a:r>
        </a:p>
      </dsp:txBody>
      <dsp:txXfrm>
        <a:off x="0" y="624282"/>
        <a:ext cx="3403857" cy="2868524"/>
      </dsp:txXfrm>
    </dsp:sp>
    <dsp:sp modelId="{0871FEAF-AEBA-4D40-9913-81270344E35A}">
      <dsp:nvSpPr>
        <dsp:cNvPr id="0" name=""/>
        <dsp:cNvSpPr/>
      </dsp:nvSpPr>
      <dsp:spPr>
        <a:xfrm>
          <a:off x="3883888" y="77082"/>
          <a:ext cx="3403857" cy="547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   Windows Authentication</a:t>
          </a:r>
          <a:endParaRPr lang="en-ZA" sz="1900" kern="1200" dirty="0"/>
        </a:p>
      </dsp:txBody>
      <dsp:txXfrm>
        <a:off x="3883888" y="77082"/>
        <a:ext cx="3403857" cy="547200"/>
      </dsp:txXfrm>
    </dsp:sp>
    <dsp:sp modelId="{F24A946A-1337-4817-BF25-DAA55CD90750}">
      <dsp:nvSpPr>
        <dsp:cNvPr id="0" name=""/>
        <dsp:cNvSpPr/>
      </dsp:nvSpPr>
      <dsp:spPr>
        <a:xfrm>
          <a:off x="3883888" y="624282"/>
          <a:ext cx="3403857" cy="2868524"/>
        </a:xfrm>
        <a:prstGeom prst="rect">
          <a:avLst/>
        </a:prstGeom>
        <a:solidFill>
          <a:schemeClr val="accent5">
            <a:lumMod val="10000"/>
            <a:alpha val="3000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Just Works</a:t>
          </a:r>
          <a:endParaRPr lang="en-ZA" sz="2400" kern="1200" dirty="0"/>
        </a:p>
        <a:p>
          <a:pPr marL="228600" lvl="1" indent="-228600" algn="l" defTabSz="1066800">
            <a:lnSpc>
              <a:spcPct val="90000"/>
            </a:lnSpc>
            <a:spcBef>
              <a:spcPct val="0"/>
            </a:spcBef>
            <a:spcAft>
              <a:spcPct val="15000"/>
            </a:spcAft>
            <a:buChar char="••"/>
          </a:pPr>
          <a:r>
            <a:rPr lang="en-US" sz="2400" kern="1200" dirty="0" smtClean="0"/>
            <a:t>Assumes NTLM on the Platform </a:t>
          </a:r>
          <a:endParaRPr lang="en-US" sz="2400" kern="1200" dirty="0"/>
        </a:p>
        <a:p>
          <a:pPr marL="457200" lvl="2" indent="-228600" algn="l" defTabSz="1066800">
            <a:lnSpc>
              <a:spcPct val="90000"/>
            </a:lnSpc>
            <a:spcBef>
              <a:spcPct val="0"/>
            </a:spcBef>
            <a:spcAft>
              <a:spcPct val="15000"/>
            </a:spcAft>
            <a:buChar char="••"/>
          </a:pPr>
          <a:r>
            <a:rPr lang="en-US" sz="2400" kern="1200" dirty="0" smtClean="0"/>
            <a:t>OSX is Problematic</a:t>
          </a:r>
        </a:p>
      </dsp:txBody>
      <dsp:txXfrm>
        <a:off x="3883888" y="624282"/>
        <a:ext cx="3403857" cy="2868524"/>
      </dsp:txXfrm>
    </dsp:sp>
    <dsp:sp modelId="{F6C1BF76-CB03-41A5-B23C-7941A589E3AF}">
      <dsp:nvSpPr>
        <dsp:cNvPr id="0" name=""/>
        <dsp:cNvSpPr/>
      </dsp:nvSpPr>
      <dsp:spPr>
        <a:xfrm>
          <a:off x="7764286" y="77082"/>
          <a:ext cx="3403857" cy="5472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       Token-based Authentication</a:t>
          </a:r>
          <a:endParaRPr lang="en-ZA" sz="1900" kern="1200" dirty="0"/>
        </a:p>
      </dsp:txBody>
      <dsp:txXfrm>
        <a:off x="7764286" y="77082"/>
        <a:ext cx="3403857" cy="547200"/>
      </dsp:txXfrm>
    </dsp:sp>
    <dsp:sp modelId="{43CAD1B8-27F7-4765-96A1-A74CF7C70CE1}">
      <dsp:nvSpPr>
        <dsp:cNvPr id="0" name=""/>
        <dsp:cNvSpPr/>
      </dsp:nvSpPr>
      <dsp:spPr>
        <a:xfrm>
          <a:off x="7764286" y="624282"/>
          <a:ext cx="3403857" cy="2868524"/>
        </a:xfrm>
        <a:prstGeom prst="rect">
          <a:avLst/>
        </a:prstGeom>
        <a:solidFill>
          <a:schemeClr val="accent5">
            <a:lumMod val="10000"/>
            <a:alpha val="3000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Can use</a:t>
          </a:r>
          <a:r>
            <a:rPr lang="en-US" sz="2400" kern="1200" baseline="0" dirty="0" smtClean="0"/>
            <a:t> expiring tokens</a:t>
          </a:r>
          <a:endParaRPr lang="en-ZA" sz="2400" kern="1200" dirty="0"/>
        </a:p>
        <a:p>
          <a:pPr marL="228600" lvl="1" indent="-228600" algn="l" defTabSz="1066800">
            <a:lnSpc>
              <a:spcPct val="90000"/>
            </a:lnSpc>
            <a:spcBef>
              <a:spcPct val="0"/>
            </a:spcBef>
            <a:spcAft>
              <a:spcPct val="15000"/>
            </a:spcAft>
            <a:buChar char="••"/>
          </a:pPr>
          <a:r>
            <a:rPr lang="en-US" sz="2400" kern="1200" baseline="0" dirty="0" smtClean="0"/>
            <a:t>Pass them in on web services</a:t>
          </a:r>
        </a:p>
        <a:p>
          <a:pPr marL="228600" lvl="1" indent="-228600" algn="l" defTabSz="1066800">
            <a:lnSpc>
              <a:spcPct val="90000"/>
            </a:lnSpc>
            <a:spcBef>
              <a:spcPct val="0"/>
            </a:spcBef>
            <a:spcAft>
              <a:spcPct val="15000"/>
            </a:spcAft>
            <a:buChar char="••"/>
          </a:pPr>
          <a:r>
            <a:rPr lang="en-US" sz="2400" kern="1200" baseline="0" dirty="0" smtClean="0"/>
            <a:t>Not foolproof or ‘secure’</a:t>
          </a:r>
        </a:p>
        <a:p>
          <a:pPr marL="228600" lvl="1" indent="-228600" algn="l" defTabSz="1066800">
            <a:lnSpc>
              <a:spcPct val="90000"/>
            </a:lnSpc>
            <a:spcBef>
              <a:spcPct val="0"/>
            </a:spcBef>
            <a:spcAft>
              <a:spcPct val="15000"/>
            </a:spcAft>
            <a:buChar char="••"/>
          </a:pPr>
          <a:r>
            <a:rPr lang="en-US" sz="2400" kern="1200" baseline="0" dirty="0" smtClean="0"/>
            <a:t>Must also expire</a:t>
          </a:r>
        </a:p>
      </dsp:txBody>
      <dsp:txXfrm>
        <a:off x="7764286" y="624282"/>
        <a:ext cx="3403857" cy="286852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a:t>
            </a:fld>
            <a:endParaRPr lang="en-US" dirty="0">
              <a:latin typeface="Trebuchet MS" pitchFamily="34" charset="0"/>
            </a:endParaRPr>
          </a:p>
        </p:txBody>
      </p:sp>
    </p:spTree>
    <p:extLst>
      <p:ext uri="{BB962C8B-B14F-4D97-AF65-F5344CB8AC3E}">
        <p14:creationId xmlns:p14="http://schemas.microsoft.com/office/powerpoint/2010/main" val="2153198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rebuchet MS" pitchFamily="34" charset="0"/>
              </a:defRPr>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rebuchet MS" pitchFamily="34" charset="0"/>
              </a:defRPr>
            </a:lvl1pPr>
          </a:lstStyle>
          <a:p>
            <a:r>
              <a:rPr lang="en-US" dirty="0" smtClean="0"/>
              <a:t>May 11 – 15, 2009</a:t>
            </a:r>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400">
                <a:latin typeface="Segoe" pitchFamily="34" charset="0"/>
              </a:defRPr>
            </a:lvl1pPr>
          </a:lstStyle>
          <a:p>
            <a:r>
              <a:rPr lang="en-US"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smtClean="0">
                <a:solidFill>
                  <a:srgbClr val="000000"/>
                </a:solidFill>
                <a:latin typeface="Trebuchet MS" pitchFamily="34" charset="0"/>
              </a:rPr>
            </a:br>
            <a:r>
              <a:rPr lang="en-US" sz="500" smtClean="0">
                <a:solidFill>
                  <a:srgbClr val="000000"/>
                </a:solidFill>
                <a:latin typeface="Trebuchet MS" pitchFamily="34" charset="0"/>
              </a:rPr>
              <a:t>MICROSOFT MAKES NO WARRANTIES, EXPRESS, IMPLIED OR STATUTORY, AS TO THE INFORMATION IN THIS PRESENTATION.</a:t>
            </a:r>
            <a:endParaRPr lang="en-US" sz="500" dirty="0" smtClean="0">
              <a:solidFill>
                <a:srgbClr val="000000"/>
              </a:solidFill>
              <a:latin typeface="Trebuchet MS" pitchFamily="34" charset="0"/>
            </a:endParaRP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417131984"/>
      </p:ext>
    </p:extLst>
  </p:cSld>
  <p:clrMap bg1="lt1" tx1="dk1" bg2="lt2" tx2="dk2" accent1="accent1" accent2="accent2" accent3="accent3" accent4="accent4" accent5="accent5" accent6="accent6" hlink="hlink" folHlink="folHlink"/>
  <p:notesStyle>
    <a:lvl1pPr marL="0" algn="l" defTabSz="750472" rtl="0" eaLnBrk="1" latinLnBrk="0" hangingPunct="1">
      <a:lnSpc>
        <a:spcPct val="90000"/>
      </a:lnSpc>
      <a:spcAft>
        <a:spcPts val="274"/>
      </a:spcAft>
      <a:defRPr sz="800" kern="1200">
        <a:solidFill>
          <a:schemeClr val="tx1"/>
        </a:solidFill>
        <a:latin typeface="Trebuchet MS" pitchFamily="34" charset="0"/>
        <a:ea typeface="+mn-ea"/>
        <a:cs typeface="+mn-cs"/>
      </a:defRPr>
    </a:lvl1pPr>
    <a:lvl2pPr marL="174806" indent="-86860" algn="l" defTabSz="750472" rtl="0" eaLnBrk="1" latinLnBrk="0" hangingPunct="1">
      <a:lnSpc>
        <a:spcPct val="90000"/>
      </a:lnSpc>
      <a:spcAft>
        <a:spcPts val="274"/>
      </a:spcAft>
      <a:buFont typeface="Arial" pitchFamily="34" charset="0"/>
      <a:buChar char="•"/>
      <a:defRPr sz="800" kern="1200">
        <a:solidFill>
          <a:schemeClr val="tx1"/>
        </a:solidFill>
        <a:latin typeface="Trebuchet MS" pitchFamily="34" charset="0"/>
        <a:ea typeface="+mn-ea"/>
        <a:cs typeface="+mn-cs"/>
      </a:defRPr>
    </a:lvl2pPr>
    <a:lvl3pPr marL="269266" indent="-94461" algn="l" defTabSz="750472" rtl="0" eaLnBrk="1" latinLnBrk="0" hangingPunct="1">
      <a:lnSpc>
        <a:spcPct val="90000"/>
      </a:lnSpc>
      <a:spcAft>
        <a:spcPts val="274"/>
      </a:spcAft>
      <a:buFont typeface="Arial" pitchFamily="34" charset="0"/>
      <a:buChar char="•"/>
      <a:defRPr sz="800" kern="1200">
        <a:solidFill>
          <a:schemeClr val="tx1"/>
        </a:solidFill>
        <a:latin typeface="Trebuchet MS" pitchFamily="34" charset="0"/>
        <a:ea typeface="+mn-ea"/>
        <a:cs typeface="+mn-cs"/>
      </a:defRPr>
    </a:lvl3pPr>
    <a:lvl4pPr marL="396301" indent="-120518" algn="l" defTabSz="750472" rtl="0" eaLnBrk="1" latinLnBrk="0" hangingPunct="1">
      <a:lnSpc>
        <a:spcPct val="90000"/>
      </a:lnSpc>
      <a:spcAft>
        <a:spcPts val="274"/>
      </a:spcAft>
      <a:buFont typeface="Arial" pitchFamily="34" charset="0"/>
      <a:buChar char="•"/>
      <a:defRPr sz="800" kern="1200">
        <a:solidFill>
          <a:schemeClr val="tx1"/>
        </a:solidFill>
        <a:latin typeface="Trebuchet MS" pitchFamily="34" charset="0"/>
        <a:ea typeface="+mn-ea"/>
        <a:cs typeface="+mn-cs"/>
      </a:defRPr>
    </a:lvl4pPr>
    <a:lvl5pPr marL="504876" indent="-94461" algn="l" defTabSz="750472" rtl="0" eaLnBrk="1" latinLnBrk="0" hangingPunct="1">
      <a:lnSpc>
        <a:spcPct val="90000"/>
      </a:lnSpc>
      <a:spcAft>
        <a:spcPts val="274"/>
      </a:spcAft>
      <a:buFont typeface="Arial" pitchFamily="34" charset="0"/>
      <a:buChar char="•"/>
      <a:defRPr sz="800" kern="1200">
        <a:solidFill>
          <a:schemeClr val="tx1"/>
        </a:solidFill>
        <a:latin typeface="Trebuchet MS" pitchFamily="34" charset="0"/>
        <a:ea typeface="+mn-ea"/>
        <a:cs typeface="+mn-cs"/>
      </a:defRPr>
    </a:lvl5pPr>
    <a:lvl6pPr marL="1876181" algn="l" defTabSz="750472" rtl="0" eaLnBrk="1" latinLnBrk="0" hangingPunct="1">
      <a:defRPr sz="1000" kern="1200">
        <a:solidFill>
          <a:schemeClr val="tx1"/>
        </a:solidFill>
        <a:latin typeface="+mn-lt"/>
        <a:ea typeface="+mn-ea"/>
        <a:cs typeface="+mn-cs"/>
      </a:defRPr>
    </a:lvl6pPr>
    <a:lvl7pPr marL="2251417" algn="l" defTabSz="750472" rtl="0" eaLnBrk="1" latinLnBrk="0" hangingPunct="1">
      <a:defRPr sz="1000" kern="1200">
        <a:solidFill>
          <a:schemeClr val="tx1"/>
        </a:solidFill>
        <a:latin typeface="+mn-lt"/>
        <a:ea typeface="+mn-ea"/>
        <a:cs typeface="+mn-cs"/>
      </a:defRPr>
    </a:lvl7pPr>
    <a:lvl8pPr marL="2626653" algn="l" defTabSz="750472" rtl="0" eaLnBrk="1" latinLnBrk="0" hangingPunct="1">
      <a:defRPr sz="1000" kern="1200">
        <a:solidFill>
          <a:schemeClr val="tx1"/>
        </a:solidFill>
        <a:latin typeface="+mn-lt"/>
        <a:ea typeface="+mn-ea"/>
        <a:cs typeface="+mn-cs"/>
      </a:defRPr>
    </a:lvl8pPr>
    <a:lvl9pPr marL="3001890" algn="l" defTabSz="75047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12:52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22</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29</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37</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12:52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4447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7573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So we see that Windows Embedded offers you several ways to evaluate our family of embedded operating systems as well as bringing continual innovation to our release cycle</a:t>
            </a:r>
          </a:p>
          <a:p>
            <a:endParaRPr lang="en-US" dirty="0" smtClean="0"/>
          </a:p>
          <a:p>
            <a:r>
              <a:rPr lang="en-US" dirty="0" smtClean="0"/>
              <a:t>Let’s look at the challenges of</a:t>
            </a:r>
            <a:r>
              <a:rPr lang="en-US" baseline="0" dirty="0" smtClean="0"/>
              <a:t> the Develop and Build cycle </a:t>
            </a:r>
            <a:endParaRPr lang="en-US" dirty="0"/>
          </a:p>
        </p:txBody>
      </p:sp>
      <p:sp>
        <p:nvSpPr>
          <p:cNvPr id="4" name="Slide Number Placeholder 3"/>
          <p:cNvSpPr>
            <a:spLocks noGrp="1"/>
          </p:cNvSpPr>
          <p:nvPr>
            <p:ph type="sldNum" sz="quarter" idx="10"/>
          </p:nvPr>
        </p:nvSpPr>
        <p:spPr/>
        <p:txBody>
          <a:bodyPr/>
          <a:lstStyle/>
          <a:p>
            <a:fld id="{68DDAC89-4699-47A9-9429-D01D9732DA07}"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20</a:t>
            </a:fld>
            <a:endParaRPr lang="en-US" dirty="0">
              <a:solidFill>
                <a:prstClr val="black"/>
              </a:solidFill>
            </a:endParaRPr>
          </a:p>
        </p:txBody>
      </p:sp>
      <p:sp>
        <p:nvSpPr>
          <p:cNvPr id="5" name="Header Placeholder 3"/>
          <p:cNvSpPr>
            <a:spLocks noGrp="1"/>
          </p:cNvSpPr>
          <p:nvPr>
            <p:ph type="hdr" sz="quarter"/>
          </p:nvPr>
        </p:nvSpPr>
        <p:spPr>
          <a:xfrm>
            <a:off x="0" y="0"/>
            <a:ext cx="2971800" cy="457200"/>
          </a:xfrm>
        </p:spPr>
        <p:txBody>
          <a:bodyPr/>
          <a:lstStyle/>
          <a:p>
            <a:r>
              <a:rPr lang="en-US" dirty="0" smtClean="0">
                <a:solidFill>
                  <a:prstClr val="black"/>
                </a:solidFill>
              </a:rPr>
              <a:t>Tech Ed North America 2010</a:t>
            </a:r>
            <a:endParaRPr lang="en-US" dirty="0">
              <a:solidFill>
                <a:prstClr val="black"/>
              </a:solidFill>
            </a:endParaRPr>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solidFill>
                  <a:prstClr val="black"/>
                </a:solidFill>
              </a:rPr>
              <a:pPr/>
              <a:t>10/16/2010 12:52 PM</a:t>
            </a:fld>
            <a:endParaRPr lang="en-US" dirty="0">
              <a:solidFill>
                <a:prstClr val="black"/>
              </a:solidFill>
            </a:endParaRPr>
          </a:p>
        </p:txBody>
      </p:sp>
      <p:sp>
        <p:nvSpPr>
          <p:cNvPr id="7" name="Footer Placeholder 5"/>
          <p:cNvSpPr>
            <a:spLocks noGrp="1"/>
          </p:cNvSpPr>
          <p:nvPr>
            <p:ph type="ftr" sz="quarter" idx="4"/>
          </p:nvPr>
        </p:nvSpPr>
        <p:spPr>
          <a:xfrm>
            <a:off x="0" y="8685213"/>
            <a:ext cx="6172200" cy="457200"/>
          </a:xfrm>
        </p:spPr>
        <p:txBody>
          <a:bodyPr/>
          <a:lstStyle/>
          <a:p>
            <a:r>
              <a:rPr lang="en-US" smtClean="0">
                <a:solidFill>
                  <a:prstClr val="black"/>
                </a:solidFill>
              </a:rPr>
              <a:t>© 2010 Microsoft Corporation. All rights reserved. Microsoft, Windows, Windows Vista and other product names are or may be registered trademarks and/or trademarks in the U.S. and/or other countries.</a:t>
            </a:r>
          </a:p>
          <a:p>
            <a:r>
              <a:rPr lang="en-US" smtClean="0">
                <a:solidFill>
                  <a:prstClr val="black"/>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prstClr val="black"/>
                </a:solidFill>
              </a:rPr>
            </a:br>
            <a:r>
              <a:rPr lang="en-US" smtClean="0">
                <a:solidFill>
                  <a:prstClr val="black"/>
                </a:solidFill>
              </a:rPr>
              <a:t>MICROSOFT MAKES NO WARRANTIES, EXPRESS, IMPLIED OR STATUTORY, AS TO THE INFORMATION IN THIS PRESENTATION.</a:t>
            </a:r>
          </a:p>
          <a:p>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324" y="989246"/>
            <a:ext cx="8123730" cy="1021026"/>
          </a:xfrm>
        </p:spPr>
        <p:txBody>
          <a:bodyPr anchor="b">
            <a:noAutofit/>
          </a:bodyPr>
          <a:lstStyle>
            <a:lvl1pPr algn="l">
              <a:lnSpc>
                <a:spcPct val="90000"/>
              </a:lnSpc>
              <a:defRPr sz="3300" spc="-124" baseline="0"/>
            </a:lvl1pPr>
          </a:lstStyle>
          <a:p>
            <a:r>
              <a:rPr lang="en-US" smtClean="0"/>
              <a:t>Click to edit Master title style</a:t>
            </a:r>
            <a:endParaRPr lang="en-US" dirty="0"/>
          </a:p>
        </p:txBody>
      </p:sp>
      <p:sp>
        <p:nvSpPr>
          <p:cNvPr id="3" name="Subtitle 2"/>
          <p:cNvSpPr>
            <a:spLocks noGrp="1"/>
          </p:cNvSpPr>
          <p:nvPr>
            <p:ph type="subTitle" idx="1"/>
          </p:nvPr>
        </p:nvSpPr>
        <p:spPr>
          <a:xfrm>
            <a:off x="3087324" y="2030802"/>
            <a:ext cx="8123730" cy="461772"/>
          </a:xfrm>
        </p:spPr>
        <p:txBody>
          <a:bodyPr vert="horz" wrap="square" lIns="0" tIns="0" rIns="0" bIns="0" rtlCol="0">
            <a:noAutofit/>
          </a:bodyPr>
          <a:lstStyle>
            <a:lvl1pPr marL="0" indent="0" algn="l" defTabSz="750472" rtl="0" eaLnBrk="1" latinLnBrk="0" hangingPunct="1">
              <a:lnSpc>
                <a:spcPct val="100000"/>
              </a:lnSpc>
              <a:spcBef>
                <a:spcPts val="0"/>
              </a:spcBef>
              <a:buSzPct val="100000"/>
              <a:buFontTx/>
              <a:buNone/>
              <a:defRPr lang="en-US" sz="2300" kern="1200" dirty="0">
                <a:solidFill>
                  <a:schemeClr val="accent4">
                    <a:alpha val="99000"/>
                  </a:schemeClr>
                </a:soli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58210" y="504877"/>
            <a:ext cx="3688388" cy="1584638"/>
          </a:xfrm>
          <a:prstGeom prst="rect">
            <a:avLst/>
          </a:prstGeom>
          <a:noFill/>
          <a:ln>
            <a:noFill/>
          </a:ln>
        </p:spPr>
      </p:pic>
      <p:sp>
        <p:nvSpPr>
          <p:cNvPr id="3" name="TextBox 2"/>
          <p:cNvSpPr txBox="1"/>
          <p:nvPr/>
        </p:nvSpPr>
        <p:spPr>
          <a:xfrm>
            <a:off x="861509" y="2383774"/>
            <a:ext cx="6667866" cy="291229"/>
          </a:xfrm>
          <a:prstGeom prst="rect">
            <a:avLst/>
          </a:prstGeom>
          <a:noFill/>
        </p:spPr>
        <p:txBody>
          <a:bodyPr wrap="square" lIns="75050" tIns="37526" rIns="75050" bIns="37526" rtlCol="0">
            <a:spAutoFit/>
          </a:bodyPr>
          <a:lstStyle/>
          <a:p>
            <a:r>
              <a:rPr lang="en-US" sz="1400" spc="-25" dirty="0" smtClean="0">
                <a:gradFill>
                  <a:gsLst>
                    <a:gs pos="0">
                      <a:schemeClr val="tx1"/>
                    </a:gs>
                    <a:gs pos="100000">
                      <a:schemeClr val="tx1"/>
                    </a:gs>
                  </a:gsLst>
                  <a:lin ang="5400000" scaled="0"/>
                </a:gradFill>
                <a:latin typeface="+mj-lt"/>
              </a:rPr>
              <a:t>JUNE 7-10, 2010 | NEW ORLEANS,</a:t>
            </a:r>
            <a:r>
              <a:rPr lang="en-US" sz="1400" spc="-25" baseline="0" dirty="0" smtClean="0">
                <a:gradFill>
                  <a:gsLst>
                    <a:gs pos="0">
                      <a:schemeClr val="tx1"/>
                    </a:gs>
                    <a:gs pos="100000">
                      <a:schemeClr val="tx1"/>
                    </a:gs>
                  </a:gsLst>
                  <a:lin ang="5400000" scaled="0"/>
                </a:gradFill>
                <a:latin typeface="+mj-lt"/>
              </a:rPr>
              <a:t> LA</a:t>
            </a:r>
            <a:endParaRPr lang="en-US" sz="1400" spc="-25"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54204" y="5951816"/>
            <a:ext cx="2417957" cy="414657"/>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03" y="987655"/>
            <a:ext cx="11171635" cy="1621982"/>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03" y="987655"/>
            <a:ext cx="11171635" cy="1621982"/>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240324"/>
            <a:ext cx="12187239" cy="619268"/>
          </a:xfrm>
          <a:solidFill>
            <a:srgbClr val="FFFF99"/>
          </a:solidFill>
        </p:spPr>
        <p:txBody>
          <a:bodyPr wrap="square" lIns="125079" tIns="62539" rIns="125079" bIns="62539" anchor="b" anchorCtr="0">
            <a:noAutofit/>
          </a:bodyPr>
          <a:lstStyle>
            <a:lvl1pPr algn="r">
              <a:buFont typeface="Arial" pitchFamily="34" charset="0"/>
              <a:buNone/>
              <a:defRPr spc="-4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ght background developer co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p:nvSpPr>
        <p:spPr bwMode="auto">
          <a:xfrm flipH="1">
            <a:off x="507795" y="927315"/>
            <a:ext cx="11738025" cy="5729551"/>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75047" tIns="37523" rIns="75047" bIns="37523" numCol="1" rtlCol="0" anchor="ctr" anchorCtr="0" compatLnSpc="1">
            <a:prstTxWarp prst="textNoShape">
              <a:avLst/>
            </a:prstTxWarp>
          </a:bodyPr>
          <a:lstStyle/>
          <a:p>
            <a:pPr algn="ctr" defTabSz="750256"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548" y="1143266"/>
            <a:ext cx="10938893" cy="1268039"/>
          </a:xfrm>
        </p:spPr>
        <p:txBody>
          <a:bodyPr/>
          <a:lstStyle>
            <a:lvl1pPr algn="l" defTabSz="750472" rtl="0" eaLnBrk="1" latinLnBrk="0" hangingPunct="1">
              <a:lnSpc>
                <a:spcPct val="80000"/>
              </a:lnSpc>
              <a:spcBef>
                <a:spcPct val="20000"/>
              </a:spcBef>
              <a:buSzPct val="100000"/>
              <a:buFontTx/>
              <a:buNone/>
              <a:defRPr lang="en-US" sz="2300" b="0" kern="1200" dirty="0" smtClean="0">
                <a:solidFill>
                  <a:srgbClr val="000000"/>
                </a:solidFill>
                <a:latin typeface="Consolas" pitchFamily="49" charset="0"/>
                <a:ea typeface="+mn-ea"/>
                <a:cs typeface="Courier New" pitchFamily="49" charset="0"/>
              </a:defRPr>
            </a:lvl1pPr>
            <a:lvl2pPr algn="l" defTabSz="750472"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2pPr>
            <a:lvl3pPr algn="l" defTabSz="750472" rtl="0" eaLnBrk="1" latinLnBrk="0" hangingPunct="1">
              <a:lnSpc>
                <a:spcPct val="80000"/>
              </a:lnSpc>
              <a:spcBef>
                <a:spcPct val="20000"/>
              </a:spcBef>
              <a:buSzPct val="100000"/>
              <a:buFontTx/>
              <a:buNone/>
              <a:defRPr lang="en-US" sz="1600" b="0" kern="1200" dirty="0" smtClean="0">
                <a:solidFill>
                  <a:srgbClr val="000000"/>
                </a:solidFill>
                <a:latin typeface="Consolas" pitchFamily="49" charset="0"/>
                <a:ea typeface="+mn-ea"/>
                <a:cs typeface="Courier New" pitchFamily="49" charset="0"/>
              </a:defRPr>
            </a:lvl3pPr>
            <a:lvl4pPr algn="l" defTabSz="750472" rtl="0" eaLnBrk="1" latinLnBrk="0" hangingPunct="1">
              <a:lnSpc>
                <a:spcPct val="80000"/>
              </a:lnSpc>
              <a:spcBef>
                <a:spcPct val="20000"/>
              </a:spcBef>
              <a:buSzPct val="100000"/>
              <a:buFontTx/>
              <a:buNone/>
              <a:defRPr lang="en-US" sz="1500" b="0" kern="1200" dirty="0" smtClean="0">
                <a:solidFill>
                  <a:srgbClr val="000000"/>
                </a:solidFill>
                <a:latin typeface="Consolas" pitchFamily="49" charset="0"/>
                <a:ea typeface="+mn-ea"/>
                <a:cs typeface="Courier New" pitchFamily="49" charset="0"/>
              </a:defRPr>
            </a:lvl4pPr>
            <a:lvl5pPr algn="l" defTabSz="750472" rtl="0" eaLnBrk="1" latinLnBrk="0" hangingPunct="1">
              <a:lnSpc>
                <a:spcPct val="80000"/>
              </a:lnSpc>
              <a:spcBef>
                <a:spcPct val="20000"/>
              </a:spcBef>
              <a:buSzPct val="100000"/>
              <a:buFontTx/>
              <a:buNone/>
              <a:defRPr lang="en-US" sz="13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324" y="989244"/>
            <a:ext cx="8123730" cy="1021026"/>
          </a:xfrm>
        </p:spPr>
        <p:txBody>
          <a:bodyPr anchor="b">
            <a:noAutofit/>
          </a:bodyPr>
          <a:lstStyle>
            <a:lvl1pPr algn="l">
              <a:lnSpc>
                <a:spcPct val="90000"/>
              </a:lnSpc>
              <a:defRPr sz="3300" spc="-124" baseline="0"/>
            </a:lvl1pPr>
          </a:lstStyle>
          <a:p>
            <a:r>
              <a:rPr lang="en-US" smtClean="0"/>
              <a:t>Click to edit Master title style</a:t>
            </a:r>
            <a:endParaRPr lang="en-US" dirty="0"/>
          </a:p>
        </p:txBody>
      </p:sp>
      <p:sp>
        <p:nvSpPr>
          <p:cNvPr id="3" name="Subtitle 2"/>
          <p:cNvSpPr>
            <a:spLocks noGrp="1"/>
          </p:cNvSpPr>
          <p:nvPr>
            <p:ph type="subTitle" idx="1"/>
          </p:nvPr>
        </p:nvSpPr>
        <p:spPr>
          <a:xfrm>
            <a:off x="3087324" y="2030801"/>
            <a:ext cx="8123730" cy="461772"/>
          </a:xfrm>
        </p:spPr>
        <p:txBody>
          <a:bodyPr vert="horz" wrap="square" lIns="0" tIns="0" rIns="0" bIns="0" rtlCol="0">
            <a:noAutofit/>
          </a:bodyPr>
          <a:lstStyle>
            <a:lvl1pPr marL="0" indent="0" algn="l" defTabSz="750472" rtl="0" eaLnBrk="1" latinLnBrk="0" hangingPunct="1">
              <a:lnSpc>
                <a:spcPct val="100000"/>
              </a:lnSpc>
              <a:spcBef>
                <a:spcPts val="0"/>
              </a:spcBef>
              <a:buSzPct val="100000"/>
              <a:buFontTx/>
              <a:buNone/>
              <a:defRPr lang="en-US" sz="2300" kern="1200" dirty="0">
                <a:solidFill>
                  <a:schemeClr val="accent4">
                    <a:alpha val="99000"/>
                  </a:schemeClr>
                </a:soli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8280962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290" y="1618039"/>
            <a:ext cx="10237766" cy="600382"/>
          </a:xfrm>
        </p:spPr>
        <p:txBody>
          <a:bodyPr vert="horz" wrap="square" lIns="0" tIns="0" rIns="0" bIns="0" rtlCol="0" anchor="t">
            <a:noAutofit/>
          </a:bodyPr>
          <a:lstStyle>
            <a:lvl1pPr algn="l" defTabSz="750472" rtl="0" eaLnBrk="1" latinLnBrk="0" hangingPunct="1">
              <a:lnSpc>
                <a:spcPct val="90000"/>
              </a:lnSpc>
              <a:spcBef>
                <a:spcPct val="0"/>
              </a:spcBef>
              <a:buNone/>
              <a:defRPr lang="en-US" sz="3300" b="0" kern="1200" cap="none" spc="-124"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290" y="2228153"/>
            <a:ext cx="10237766" cy="917415"/>
          </a:xfrm>
        </p:spPr>
        <p:txBody>
          <a:bodyPr vert="horz" wrap="square" lIns="0" tIns="0" rIns="0" bIns="0" rtlCol="0" anchor="t">
            <a:noAutofit/>
          </a:bodyPr>
          <a:lstStyle>
            <a:lvl1pPr marL="0" indent="0" algn="l" defTabSz="750472" rtl="0" eaLnBrk="1" latinLnBrk="0" hangingPunct="1">
              <a:lnSpc>
                <a:spcPct val="100000"/>
              </a:lnSpc>
              <a:spcBef>
                <a:spcPts val="0"/>
              </a:spcBef>
              <a:buSzPct val="100000"/>
              <a:buFontTx/>
              <a:buNone/>
              <a:defRPr lang="en-US" sz="1600" kern="1200" dirty="0">
                <a:gradFill>
                  <a:gsLst>
                    <a:gs pos="0">
                      <a:schemeClr val="accent4"/>
                    </a:gs>
                    <a:gs pos="86000">
                      <a:schemeClr val="accent4"/>
                    </a:gs>
                  </a:gsLst>
                  <a:lin ang="5400000" scaled="0"/>
                </a:gra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152" y="5762859"/>
            <a:ext cx="10249480" cy="138531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55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23261916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3" y="989244"/>
            <a:ext cx="11171635" cy="1621982"/>
          </a:xfrm>
        </p:spPr>
        <p:txBody>
          <a:bodyPr/>
          <a:lstStyle>
            <a:lvl1pPr>
              <a:defRPr sz="2300"/>
            </a:lvl1pPr>
            <a:lvl2pPr>
              <a:defRPr sz="2200"/>
            </a:lvl2pPr>
            <a:lvl4pPr>
              <a:defRPr sz="19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618746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3" y="989244"/>
            <a:ext cx="11171635" cy="1621982"/>
          </a:xfrm>
        </p:spPr>
        <p:txBody>
          <a:bodyPr/>
          <a:lstStyle>
            <a:lvl1pPr>
              <a:defRPr sz="2300"/>
            </a:lvl1pPr>
            <a:lvl2pPr>
              <a:defRPr sz="2200"/>
            </a:lvl2pPr>
            <a:lvl4pPr>
              <a:defRPr sz="19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391414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670" y="228654"/>
            <a:ext cx="11171635" cy="4570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03" y="989244"/>
            <a:ext cx="11171503" cy="1621982"/>
          </a:xfrm>
        </p:spPr>
        <p:txBody>
          <a:bodyPr/>
          <a:lstStyle>
            <a:lvl1pPr>
              <a:lnSpc>
                <a:spcPct val="90000"/>
              </a:lnSpc>
              <a:defRPr sz="2300"/>
            </a:lvl1pPr>
            <a:lvl2pPr>
              <a:lnSpc>
                <a:spcPct val="90000"/>
              </a:lnSpc>
              <a:defRPr sz="2200"/>
            </a:lvl2pPr>
            <a:lvl3pPr>
              <a:lnSpc>
                <a:spcPct val="90000"/>
              </a:lnSpc>
              <a:defRPr/>
            </a:lvl3pPr>
            <a:lvl4pPr>
              <a:lnSpc>
                <a:spcPct val="90000"/>
              </a:lnSpc>
              <a:defRPr sz="1900"/>
            </a:lvl4pPr>
            <a:lvl5pPr>
              <a:lnSpc>
                <a:spcPct val="9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70158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291" y="1618039"/>
            <a:ext cx="10237766" cy="600382"/>
          </a:xfrm>
        </p:spPr>
        <p:txBody>
          <a:bodyPr vert="horz" wrap="square" lIns="0" tIns="0" rIns="0" bIns="0" rtlCol="0" anchor="t">
            <a:noAutofit/>
          </a:bodyPr>
          <a:lstStyle>
            <a:lvl1pPr algn="l" defTabSz="750472" rtl="0" eaLnBrk="1" latinLnBrk="0" hangingPunct="1">
              <a:lnSpc>
                <a:spcPct val="90000"/>
              </a:lnSpc>
              <a:spcBef>
                <a:spcPct val="0"/>
              </a:spcBef>
              <a:buNone/>
              <a:defRPr lang="en-US" sz="3300" b="0" kern="1200" cap="none" spc="-124"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291" y="2228155"/>
            <a:ext cx="10237766" cy="917415"/>
          </a:xfrm>
        </p:spPr>
        <p:txBody>
          <a:bodyPr vert="horz" wrap="square" lIns="0" tIns="0" rIns="0" bIns="0" rtlCol="0" anchor="t">
            <a:noAutofit/>
          </a:bodyPr>
          <a:lstStyle>
            <a:lvl1pPr marL="0" indent="0" algn="l" defTabSz="750472" rtl="0" eaLnBrk="1" latinLnBrk="0" hangingPunct="1">
              <a:lnSpc>
                <a:spcPct val="100000"/>
              </a:lnSpc>
              <a:spcBef>
                <a:spcPts val="0"/>
              </a:spcBef>
              <a:buSzPct val="100000"/>
              <a:buFontTx/>
              <a:buNone/>
              <a:defRPr lang="en-US" sz="1600" kern="1200" dirty="0">
                <a:gradFill>
                  <a:gsLst>
                    <a:gs pos="0">
                      <a:schemeClr val="accent4"/>
                    </a:gs>
                    <a:gs pos="86000">
                      <a:schemeClr val="accent4"/>
                    </a:gs>
                  </a:gsLst>
                  <a:lin ang="5400000" scaled="0"/>
                </a:gra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152" y="5762859"/>
            <a:ext cx="10249480" cy="138531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55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26" y="989244"/>
            <a:ext cx="5484257" cy="1621982"/>
          </a:xfrm>
        </p:spPr>
        <p:txBody>
          <a:bodyPr/>
          <a:lstStyle>
            <a:lvl1pPr marL="279039" indent="-279039">
              <a:lnSpc>
                <a:spcPct val="90000"/>
              </a:lnSpc>
              <a:defRPr sz="2300"/>
            </a:lvl1pPr>
            <a:lvl2pPr marL="552649" indent="-267095">
              <a:lnSpc>
                <a:spcPct val="90000"/>
              </a:lnSpc>
              <a:defRPr sz="2200"/>
            </a:lvl2pPr>
            <a:lvl3pPr marL="782828" indent="-236694">
              <a:lnSpc>
                <a:spcPct val="90000"/>
              </a:lnSpc>
              <a:defRPr sz="2000"/>
            </a:lvl3pPr>
            <a:lvl4pPr marL="1007579" indent="-224751">
              <a:lnSpc>
                <a:spcPct val="90000"/>
              </a:lnSpc>
              <a:defRPr sz="1900"/>
            </a:lvl4pPr>
            <a:lvl5pPr marL="1244273" indent="-230179">
              <a:lnSpc>
                <a:spcPct val="90000"/>
              </a:lnSpc>
              <a:defRPr sz="16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049" y="989244"/>
            <a:ext cx="5484257" cy="1621982"/>
          </a:xfrm>
        </p:spPr>
        <p:txBody>
          <a:bodyPr/>
          <a:lstStyle>
            <a:lvl1pPr marL="285553" indent="-285553">
              <a:lnSpc>
                <a:spcPct val="90000"/>
              </a:lnSpc>
              <a:defRPr sz="2300"/>
            </a:lvl1pPr>
            <a:lvl2pPr marL="552649" indent="-279039">
              <a:lnSpc>
                <a:spcPct val="90000"/>
              </a:lnSpc>
              <a:defRPr sz="2200"/>
            </a:lvl2pPr>
            <a:lvl3pPr marL="789343" indent="-248637">
              <a:lnSpc>
                <a:spcPct val="90000"/>
              </a:lnSpc>
              <a:defRPr sz="2000"/>
            </a:lvl3pPr>
            <a:lvl4pPr marL="1007579" indent="-218237">
              <a:lnSpc>
                <a:spcPct val="90000"/>
              </a:lnSpc>
              <a:defRPr sz="1900"/>
            </a:lvl4pPr>
            <a:lvl5pPr marL="1244273" indent="-224751">
              <a:lnSpc>
                <a:spcPct val="90000"/>
              </a:lnSpc>
              <a:defRPr sz="16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46680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18" y="1044725"/>
            <a:ext cx="5484257" cy="290849"/>
          </a:xfrm>
        </p:spPr>
        <p:txBody>
          <a:bodyPr anchor="b"/>
          <a:lstStyle>
            <a:lvl1pPr marL="0" indent="0">
              <a:lnSpc>
                <a:spcPct val="90000"/>
              </a:lnSpc>
              <a:spcBef>
                <a:spcPts val="0"/>
              </a:spcBef>
              <a:buNone/>
              <a:defRPr sz="2100" b="1"/>
            </a:lvl1pPr>
            <a:lvl2pPr marL="375236" indent="0">
              <a:buNone/>
              <a:defRPr sz="1600" b="1"/>
            </a:lvl2pPr>
            <a:lvl3pPr marL="750472" indent="0">
              <a:buNone/>
              <a:defRPr sz="1500" b="1"/>
            </a:lvl3pPr>
            <a:lvl4pPr marL="1125709" indent="0">
              <a:buNone/>
              <a:defRPr sz="1300" b="1"/>
            </a:lvl4pPr>
            <a:lvl5pPr marL="1500945" indent="0">
              <a:buNone/>
              <a:defRPr sz="1300" b="1"/>
            </a:lvl5pPr>
            <a:lvl6pPr marL="1876181" indent="0">
              <a:buNone/>
              <a:defRPr sz="1300" b="1"/>
            </a:lvl6pPr>
            <a:lvl7pPr marL="2251417" indent="0">
              <a:buNone/>
              <a:defRPr sz="1300" b="1"/>
            </a:lvl7pPr>
            <a:lvl8pPr marL="2626653" indent="0">
              <a:buNone/>
              <a:defRPr sz="1300" b="1"/>
            </a:lvl8pPr>
            <a:lvl9pPr marL="300189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517018" y="1401360"/>
            <a:ext cx="5484257" cy="1394228"/>
          </a:xfrm>
        </p:spPr>
        <p:txBody>
          <a:bodyPr/>
          <a:lstStyle>
            <a:lvl1pPr marL="231266" indent="-231266">
              <a:defRPr sz="2000"/>
            </a:lvl1pPr>
            <a:lvl2pPr marL="461446" indent="-218237">
              <a:defRPr sz="2000"/>
            </a:lvl2pPr>
            <a:lvl3pPr marL="667739" indent="-199779">
              <a:defRPr sz="1600"/>
            </a:lvl3pPr>
            <a:lvl4pPr marL="862088" indent="-187836">
              <a:defRPr sz="1500"/>
            </a:lvl4pPr>
            <a:lvl5pPr marL="1049923" indent="-169378">
              <a:defRPr sz="15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2227" y="1044725"/>
            <a:ext cx="5487215" cy="290849"/>
          </a:xfrm>
        </p:spPr>
        <p:txBody>
          <a:bodyPr anchor="b"/>
          <a:lstStyle>
            <a:lvl1pPr marL="0" indent="0">
              <a:lnSpc>
                <a:spcPct val="90000"/>
              </a:lnSpc>
              <a:spcBef>
                <a:spcPts val="0"/>
              </a:spcBef>
              <a:buNone/>
              <a:defRPr sz="2100" b="1"/>
            </a:lvl1pPr>
            <a:lvl2pPr marL="375236" indent="0">
              <a:buNone/>
              <a:defRPr sz="1600" b="1"/>
            </a:lvl2pPr>
            <a:lvl3pPr marL="750472" indent="0">
              <a:buNone/>
              <a:defRPr sz="1500" b="1"/>
            </a:lvl3pPr>
            <a:lvl4pPr marL="1125709" indent="0">
              <a:buNone/>
              <a:defRPr sz="1300" b="1"/>
            </a:lvl4pPr>
            <a:lvl5pPr marL="1500945" indent="0">
              <a:buNone/>
              <a:defRPr sz="1300" b="1"/>
            </a:lvl5pPr>
            <a:lvl6pPr marL="1876181" indent="0">
              <a:buNone/>
              <a:defRPr sz="1300" b="1"/>
            </a:lvl6pPr>
            <a:lvl7pPr marL="2251417" indent="0">
              <a:buNone/>
              <a:defRPr sz="1300" b="1"/>
            </a:lvl7pPr>
            <a:lvl8pPr marL="2626653" indent="0">
              <a:buNone/>
              <a:defRPr sz="1300" b="1"/>
            </a:lvl8pPr>
            <a:lvl9pPr marL="300189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6190951" y="1401360"/>
            <a:ext cx="5488487" cy="1394228"/>
          </a:xfrm>
        </p:spPr>
        <p:txBody>
          <a:bodyPr/>
          <a:lstStyle>
            <a:lvl1pPr marL="243208" indent="-243208">
              <a:defRPr sz="2000"/>
            </a:lvl1pPr>
            <a:lvl2pPr marL="467960" indent="-224751">
              <a:defRPr sz="2000"/>
            </a:lvl2pPr>
            <a:lvl3pPr marL="674253" indent="-200864">
              <a:defRPr sz="1600"/>
            </a:lvl3pPr>
            <a:lvl4pPr marL="862088" indent="-194350">
              <a:defRPr sz="1500"/>
            </a:lvl4pPr>
            <a:lvl5pPr marL="1049923" indent="-181321">
              <a:defRPr sz="15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75281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65654689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71425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640469"/>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858210" y="504877"/>
            <a:ext cx="3688388" cy="1584638"/>
          </a:xfrm>
          <a:prstGeom prst="rect">
            <a:avLst/>
          </a:prstGeom>
          <a:noFill/>
          <a:ln>
            <a:noFill/>
          </a:ln>
        </p:spPr>
      </p:pic>
      <p:sp>
        <p:nvSpPr>
          <p:cNvPr id="3" name="TextBox 2"/>
          <p:cNvSpPr txBox="1"/>
          <p:nvPr userDrawn="1"/>
        </p:nvSpPr>
        <p:spPr>
          <a:xfrm>
            <a:off x="861509" y="2383771"/>
            <a:ext cx="6667866" cy="291229"/>
          </a:xfrm>
          <a:prstGeom prst="rect">
            <a:avLst/>
          </a:prstGeom>
          <a:noFill/>
        </p:spPr>
        <p:txBody>
          <a:bodyPr wrap="square" lIns="75050" tIns="37526" rIns="75050" bIns="37526" rtlCol="0">
            <a:spAutoFit/>
          </a:bodyPr>
          <a:lstStyle/>
          <a:p>
            <a:r>
              <a:rPr lang="en-US" sz="1400" spc="-25" dirty="0" smtClean="0">
                <a:gradFill>
                  <a:gsLst>
                    <a:gs pos="0">
                      <a:srgbClr val="FFFFFF"/>
                    </a:gs>
                    <a:gs pos="100000">
                      <a:srgbClr val="FFFFFF"/>
                    </a:gs>
                  </a:gsLst>
                  <a:lin ang="5400000" scaled="0"/>
                </a:gradFill>
              </a:rPr>
              <a:t>JUNE 7-10, 2010 | NEW ORLEANS, LA</a:t>
            </a:r>
            <a:endParaRPr lang="en-US" sz="1400" spc="-25" dirty="0">
              <a:gradFill>
                <a:gsLst>
                  <a:gs pos="0">
                    <a:srgbClr val="FFFFFF"/>
                  </a:gs>
                  <a:gs pos="100000">
                    <a:srgbClr val="FFFFFF"/>
                  </a:gs>
                </a:gsLst>
                <a:lin ang="5400000" scaled="0"/>
              </a:gradFill>
            </a:endParaRPr>
          </a:p>
        </p:txBody>
      </p:sp>
      <p:pic>
        <p:nvPicPr>
          <p:cNvPr id="1026" name="Picture 2" descr="C:\Users\shane\Pictures\Logos\MICROSOFT (brand)\Microsoft corporate logo white.png"/>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154204" y="5951813"/>
            <a:ext cx="2417957" cy="414657"/>
          </a:xfrm>
          <a:prstGeom prst="rect">
            <a:avLst/>
          </a:prstGeom>
          <a:noFill/>
          <a:ln>
            <a:noFill/>
          </a:ln>
        </p:spPr>
      </p:pic>
    </p:spTree>
    <p:extLst>
      <p:ext uri="{BB962C8B-B14F-4D97-AF65-F5344CB8AC3E}">
        <p14:creationId xmlns:p14="http://schemas.microsoft.com/office/powerpoint/2010/main" val="376251647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03" y="987655"/>
            <a:ext cx="11171635" cy="1621982"/>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609790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03" y="987655"/>
            <a:ext cx="11171635" cy="1621982"/>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5" y="6240321"/>
            <a:ext cx="12187239" cy="619268"/>
          </a:xfrm>
          <a:solidFill>
            <a:srgbClr val="FFFF99"/>
          </a:solidFill>
        </p:spPr>
        <p:txBody>
          <a:bodyPr wrap="square" lIns="125079" tIns="62539" rIns="125079" bIns="62539" anchor="b" anchorCtr="0">
            <a:noAutofit/>
          </a:bodyPr>
          <a:lstStyle>
            <a:lvl1pPr algn="r">
              <a:buFont typeface="Arial" pitchFamily="34" charset="0"/>
              <a:buNone/>
              <a:defRPr spc="-42"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0529563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795" y="927315"/>
            <a:ext cx="11738025" cy="5729551"/>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75047" tIns="37523" rIns="75047" bIns="37523" numCol="1" rtlCol="0" anchor="ctr" anchorCtr="0" compatLnSpc="1">
            <a:prstTxWarp prst="textNoShape">
              <a:avLst/>
            </a:prstTxWarp>
          </a:bodyPr>
          <a:lstStyle/>
          <a:p>
            <a:pPr algn="ctr" defTabSz="750256"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547" y="1143266"/>
            <a:ext cx="10938893" cy="1268039"/>
          </a:xfrm>
        </p:spPr>
        <p:txBody>
          <a:bodyPr/>
          <a:lstStyle>
            <a:lvl1pPr algn="l" defTabSz="750472" rtl="0" eaLnBrk="1" latinLnBrk="0" hangingPunct="1">
              <a:lnSpc>
                <a:spcPct val="80000"/>
              </a:lnSpc>
              <a:spcBef>
                <a:spcPct val="20000"/>
              </a:spcBef>
              <a:buSzPct val="100000"/>
              <a:buFontTx/>
              <a:buNone/>
              <a:defRPr lang="en-US" sz="2300" b="0" kern="1200" dirty="0" smtClean="0">
                <a:solidFill>
                  <a:srgbClr val="000000"/>
                </a:solidFill>
                <a:latin typeface="Consolas" pitchFamily="49" charset="0"/>
                <a:ea typeface="+mn-ea"/>
                <a:cs typeface="Courier New" pitchFamily="49" charset="0"/>
              </a:defRPr>
            </a:lvl1pPr>
            <a:lvl2pPr algn="l" defTabSz="750472"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2pPr>
            <a:lvl3pPr algn="l" defTabSz="750472" rtl="0" eaLnBrk="1" latinLnBrk="0" hangingPunct="1">
              <a:lnSpc>
                <a:spcPct val="80000"/>
              </a:lnSpc>
              <a:spcBef>
                <a:spcPct val="20000"/>
              </a:spcBef>
              <a:buSzPct val="100000"/>
              <a:buFontTx/>
              <a:buNone/>
              <a:defRPr lang="en-US" sz="1600" b="0" kern="1200" dirty="0" smtClean="0">
                <a:solidFill>
                  <a:srgbClr val="000000"/>
                </a:solidFill>
                <a:latin typeface="Consolas" pitchFamily="49" charset="0"/>
                <a:ea typeface="+mn-ea"/>
                <a:cs typeface="Courier New" pitchFamily="49" charset="0"/>
              </a:defRPr>
            </a:lvl3pPr>
            <a:lvl4pPr algn="l" defTabSz="750472" rtl="0" eaLnBrk="1" latinLnBrk="0" hangingPunct="1">
              <a:lnSpc>
                <a:spcPct val="80000"/>
              </a:lnSpc>
              <a:spcBef>
                <a:spcPct val="20000"/>
              </a:spcBef>
              <a:buSzPct val="100000"/>
              <a:buFontTx/>
              <a:buNone/>
              <a:defRPr lang="en-US" sz="1500" b="0" kern="1200" dirty="0" smtClean="0">
                <a:solidFill>
                  <a:srgbClr val="000000"/>
                </a:solidFill>
                <a:latin typeface="Consolas" pitchFamily="49" charset="0"/>
                <a:ea typeface="+mn-ea"/>
                <a:cs typeface="Courier New" pitchFamily="49" charset="0"/>
              </a:defRPr>
            </a:lvl4pPr>
            <a:lvl5pPr algn="l" defTabSz="750472" rtl="0" eaLnBrk="1" latinLnBrk="0" hangingPunct="1">
              <a:lnSpc>
                <a:spcPct val="80000"/>
              </a:lnSpc>
              <a:spcBef>
                <a:spcPct val="20000"/>
              </a:spcBef>
              <a:buSzPct val="100000"/>
              <a:buFontTx/>
              <a:buNone/>
              <a:defRPr lang="en-US" sz="13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98958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76" y="939366"/>
            <a:ext cx="5297891" cy="2185423"/>
          </a:xfrm>
          <a:prstGeom prst="rect">
            <a:avLst/>
          </a:prstGeom>
          <a:noFill/>
          <a:ln>
            <a:noFill/>
          </a:ln>
        </p:spPr>
      </p:pic>
      <p:pic>
        <p:nvPicPr>
          <p:cNvPr id="11" name="Picture 10" descr="Clus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077" y="1895413"/>
            <a:ext cx="2205085" cy="2531619"/>
          </a:xfrm>
          <a:prstGeom prst="rect">
            <a:avLst/>
          </a:prstGeom>
          <a:noFill/>
          <a:ln>
            <a:noFill/>
          </a:ln>
        </p:spPr>
      </p:pic>
      <p:pic>
        <p:nvPicPr>
          <p:cNvPr id="7" name="Picture 6" descr="Date_pl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131" y="3616875"/>
            <a:ext cx="4154198" cy="228945"/>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3" y="989244"/>
            <a:ext cx="11171635" cy="1621982"/>
          </a:xfrm>
        </p:spPr>
        <p:txBody>
          <a:bodyPr/>
          <a:lstStyle>
            <a:lvl1pPr>
              <a:defRPr sz="2300"/>
            </a:lvl1pPr>
            <a:lvl2pPr>
              <a:defRPr sz="2200"/>
            </a:lvl2pPr>
            <a:lvl4pPr>
              <a:defRPr sz="19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2947" y="2913990"/>
            <a:ext cx="7829777" cy="1478269"/>
          </a:xfrm>
          <a:noFill/>
          <a:ln>
            <a:noFill/>
          </a:ln>
        </p:spPr>
        <p:txBody>
          <a:bodyPr lIns="196947" tIns="78779" rIns="157558" bIns="78779" anchor="t" anchorCtr="0">
            <a:noAutofit/>
          </a:bodyPr>
          <a:lstStyle>
            <a:lvl1pPr marL="0" indent="0" algn="l">
              <a:lnSpc>
                <a:spcPct val="80000"/>
              </a:lnSpc>
              <a:spcBef>
                <a:spcPts val="0"/>
              </a:spcBef>
              <a:buNone/>
              <a:defRPr sz="3100">
                <a:solidFill>
                  <a:schemeClr val="accent1"/>
                </a:solidFill>
              </a:defRPr>
            </a:lvl1pPr>
            <a:lvl2pPr marL="500228" indent="0" algn="ctr">
              <a:buNone/>
              <a:defRPr>
                <a:solidFill>
                  <a:schemeClr val="tx1">
                    <a:tint val="75000"/>
                  </a:schemeClr>
                </a:solidFill>
              </a:defRPr>
            </a:lvl2pPr>
            <a:lvl3pPr marL="1000454" indent="0" algn="ctr">
              <a:buNone/>
              <a:defRPr>
                <a:solidFill>
                  <a:schemeClr val="tx1">
                    <a:tint val="75000"/>
                  </a:schemeClr>
                </a:solidFill>
              </a:defRPr>
            </a:lvl3pPr>
            <a:lvl4pPr marL="1500682" indent="0" algn="ctr">
              <a:buNone/>
              <a:defRPr>
                <a:solidFill>
                  <a:schemeClr val="tx1">
                    <a:tint val="75000"/>
                  </a:schemeClr>
                </a:solidFill>
              </a:defRPr>
            </a:lvl4pPr>
            <a:lvl5pPr marL="2000910" indent="0" algn="ctr">
              <a:buNone/>
              <a:defRPr>
                <a:solidFill>
                  <a:schemeClr val="tx1">
                    <a:tint val="75000"/>
                  </a:schemeClr>
                </a:solidFill>
              </a:defRPr>
            </a:lvl5pPr>
            <a:lvl6pPr marL="2501137" indent="0" algn="ctr">
              <a:buNone/>
              <a:defRPr>
                <a:solidFill>
                  <a:schemeClr val="tx1">
                    <a:tint val="75000"/>
                  </a:schemeClr>
                </a:solidFill>
              </a:defRPr>
            </a:lvl6pPr>
            <a:lvl7pPr marL="3001363" indent="0" algn="ctr">
              <a:buNone/>
              <a:defRPr>
                <a:solidFill>
                  <a:schemeClr val="tx1">
                    <a:tint val="75000"/>
                  </a:schemeClr>
                </a:solidFill>
              </a:defRPr>
            </a:lvl7pPr>
            <a:lvl8pPr marL="3501592" indent="0" algn="ctr">
              <a:buNone/>
              <a:defRPr>
                <a:solidFill>
                  <a:schemeClr val="tx1">
                    <a:tint val="75000"/>
                  </a:schemeClr>
                </a:solidFill>
              </a:defRPr>
            </a:lvl8pPr>
            <a:lvl9pPr marL="400182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117" y="1637794"/>
            <a:ext cx="7815606" cy="1148582"/>
          </a:xfrm>
        </p:spPr>
        <p:txBody>
          <a:bodyPr lIns="157558" tIns="157558" rIns="157558" bIns="157558" anchor="b" anchorCtr="0">
            <a:noAutofit/>
          </a:bodyPr>
          <a:lstStyle>
            <a:lvl1pPr>
              <a:lnSpc>
                <a:spcPct val="80000"/>
              </a:lnSpc>
              <a:defRPr sz="39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587" y="376478"/>
            <a:ext cx="2558374" cy="1055351"/>
          </a:xfrm>
          <a:prstGeom prst="rect">
            <a:avLst/>
          </a:prstGeom>
          <a:noFill/>
          <a:ln>
            <a:noFill/>
          </a:ln>
        </p:spPr>
      </p:pic>
      <p:pic>
        <p:nvPicPr>
          <p:cNvPr id="10" name="Picture 9" descr="Clus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077" y="1895413"/>
            <a:ext cx="2205085" cy="2531619"/>
          </a:xfrm>
          <a:prstGeom prst="rect">
            <a:avLst/>
          </a:prstGeom>
          <a:noFill/>
          <a:ln>
            <a:noFill/>
          </a:ln>
        </p:spPr>
      </p:pic>
      <p:pic>
        <p:nvPicPr>
          <p:cNvPr id="8" name="Picture 7" descr="Date_pl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148" y="1651656"/>
            <a:ext cx="2261628" cy="124642"/>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199" y="1422332"/>
            <a:ext cx="11171635"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04" y="1411884"/>
            <a:ext cx="5484257" cy="1849737"/>
          </a:xfrm>
        </p:spPr>
        <p:txBody>
          <a:bodyPr/>
          <a:lstStyle>
            <a:lvl1pPr marL="371986" indent="-371986">
              <a:lnSpc>
                <a:spcPct val="90000"/>
              </a:lnSpc>
              <a:defRPr sz="2600"/>
            </a:lvl1pPr>
            <a:lvl2pPr marL="736736" indent="-356065">
              <a:lnSpc>
                <a:spcPct val="90000"/>
              </a:lnSpc>
              <a:defRPr sz="2600"/>
            </a:lvl2pPr>
            <a:lvl3pPr marL="1043588" indent="-315537">
              <a:lnSpc>
                <a:spcPct val="90000"/>
              </a:lnSpc>
              <a:defRPr sz="2200"/>
            </a:lvl3pPr>
            <a:lvl4pPr marL="1343204" indent="-299616">
              <a:lnSpc>
                <a:spcPct val="90000"/>
              </a:lnSpc>
              <a:defRPr sz="2000"/>
            </a:lvl4pPr>
            <a:lvl5pPr marL="1658740" indent="-306852">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181" y="1411884"/>
            <a:ext cx="5484257" cy="1849737"/>
          </a:xfrm>
        </p:spPr>
        <p:txBody>
          <a:bodyPr/>
          <a:lstStyle>
            <a:lvl1pPr marL="380671" indent="-380671">
              <a:lnSpc>
                <a:spcPct val="90000"/>
              </a:lnSpc>
              <a:defRPr sz="2600"/>
            </a:lvl1pPr>
            <a:lvl2pPr marL="736736" indent="-371986">
              <a:lnSpc>
                <a:spcPct val="90000"/>
              </a:lnSpc>
              <a:defRPr sz="2600"/>
            </a:lvl2pPr>
            <a:lvl3pPr marL="1052272" indent="-331458">
              <a:lnSpc>
                <a:spcPct val="90000"/>
              </a:lnSpc>
              <a:defRPr sz="2200"/>
            </a:lvl3pPr>
            <a:lvl4pPr marL="1343204" indent="-290931">
              <a:lnSpc>
                <a:spcPct val="90000"/>
              </a:lnSpc>
              <a:defRPr sz="2000"/>
            </a:lvl4pPr>
            <a:lvl5pPr marL="1658740" indent="-299616">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04" y="1499709"/>
            <a:ext cx="5484257" cy="373949"/>
          </a:xfrm>
        </p:spPr>
        <p:txBody>
          <a:bodyPr anchor="b"/>
          <a:lstStyle>
            <a:lvl1pPr marL="0" indent="0">
              <a:lnSpc>
                <a:spcPct val="90000"/>
              </a:lnSpc>
              <a:spcBef>
                <a:spcPts val="0"/>
              </a:spcBef>
              <a:buNone/>
              <a:defRPr sz="2700" b="1"/>
            </a:lvl1pPr>
            <a:lvl2pPr marL="500228" indent="0">
              <a:buNone/>
              <a:defRPr sz="2200" b="1"/>
            </a:lvl2pPr>
            <a:lvl3pPr marL="1000454" indent="0">
              <a:buNone/>
              <a:defRPr sz="2000" b="1"/>
            </a:lvl3pPr>
            <a:lvl4pPr marL="1500682" indent="0">
              <a:buNone/>
              <a:defRPr sz="1800" b="1"/>
            </a:lvl4pPr>
            <a:lvl5pPr marL="2000910" indent="0">
              <a:buNone/>
              <a:defRPr sz="1800" b="1"/>
            </a:lvl5pPr>
            <a:lvl6pPr marL="2501137" indent="0">
              <a:buNone/>
              <a:defRPr sz="1800" b="1"/>
            </a:lvl6pPr>
            <a:lvl7pPr marL="3001363" indent="0">
              <a:buNone/>
              <a:defRPr sz="1800" b="1"/>
            </a:lvl7pPr>
            <a:lvl8pPr marL="3501592" indent="0">
              <a:buNone/>
              <a:defRPr sz="1800" b="1"/>
            </a:lvl8pPr>
            <a:lvl9pPr marL="400182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7804" y="2175379"/>
            <a:ext cx="5484257" cy="1700466"/>
          </a:xfrm>
        </p:spPr>
        <p:txBody>
          <a:bodyPr/>
          <a:lstStyle>
            <a:lvl1pPr marL="308301" indent="-308301">
              <a:defRPr sz="2500"/>
            </a:lvl1pPr>
            <a:lvl2pPr marL="615154" indent="-290931">
              <a:defRPr sz="2200"/>
            </a:lvl2pPr>
            <a:lvl3pPr marL="890162" indent="-266325">
              <a:defRPr sz="2000"/>
            </a:lvl3pPr>
            <a:lvl4pPr marL="1149249" indent="-250404">
              <a:defRPr sz="1900"/>
            </a:lvl4pPr>
            <a:lvl5pPr marL="1399654" indent="-225798">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2229" y="1499709"/>
            <a:ext cx="5487215" cy="373949"/>
          </a:xfrm>
        </p:spPr>
        <p:txBody>
          <a:bodyPr anchor="b"/>
          <a:lstStyle>
            <a:lvl1pPr marL="0" indent="0">
              <a:lnSpc>
                <a:spcPct val="90000"/>
              </a:lnSpc>
              <a:spcBef>
                <a:spcPts val="0"/>
              </a:spcBef>
              <a:buNone/>
              <a:defRPr sz="2700" b="1"/>
            </a:lvl1pPr>
            <a:lvl2pPr marL="500228" indent="0">
              <a:buNone/>
              <a:defRPr sz="2200" b="1"/>
            </a:lvl2pPr>
            <a:lvl3pPr marL="1000454" indent="0">
              <a:buNone/>
              <a:defRPr sz="2000" b="1"/>
            </a:lvl3pPr>
            <a:lvl4pPr marL="1500682" indent="0">
              <a:buNone/>
              <a:defRPr sz="1800" b="1"/>
            </a:lvl4pPr>
            <a:lvl5pPr marL="2000910" indent="0">
              <a:buNone/>
              <a:defRPr sz="1800" b="1"/>
            </a:lvl5pPr>
            <a:lvl6pPr marL="2501137" indent="0">
              <a:buNone/>
              <a:defRPr sz="1800" b="1"/>
            </a:lvl6pPr>
            <a:lvl7pPr marL="3001363" indent="0">
              <a:buNone/>
              <a:defRPr sz="1800" b="1"/>
            </a:lvl7pPr>
            <a:lvl8pPr marL="3501592" indent="0">
              <a:buNone/>
              <a:defRPr sz="1800" b="1"/>
            </a:lvl8pPr>
            <a:lvl9pPr marL="400182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190951" y="2175379"/>
            <a:ext cx="5488487" cy="1700466"/>
          </a:xfrm>
        </p:spPr>
        <p:txBody>
          <a:bodyPr/>
          <a:lstStyle>
            <a:lvl1pPr marL="324221" indent="-324221">
              <a:defRPr sz="2500"/>
            </a:lvl1pPr>
            <a:lvl2pPr marL="623838" indent="-299616">
              <a:defRPr sz="2200"/>
            </a:lvl2pPr>
            <a:lvl3pPr marL="898847" indent="-267773">
              <a:defRPr sz="2000"/>
            </a:lvl3pPr>
            <a:lvl4pPr marL="1149249" indent="-259088">
              <a:defRPr sz="1900"/>
            </a:lvl4pPr>
            <a:lvl5pPr marL="1399654" indent="-241720">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395"/>
            <a:ext cx="12187238" cy="5232439"/>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8779" tIns="50022" rIns="78779" bIns="50022" numCol="1" rtlCol="0" anchor="ctr" anchorCtr="0" compatLnSpc="1"/>
          <a:lstStyle/>
          <a:p>
            <a:pPr algn="ctr" defTabSz="1000166"/>
            <a:endParaRPr lang="en-US" sz="22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254" y="1416380"/>
            <a:ext cx="11266848" cy="1409617"/>
          </a:xfrm>
        </p:spPr>
        <p:txBody>
          <a:bodyPr/>
          <a:lstStyle>
            <a:lvl1pPr marL="0" indent="0">
              <a:lnSpc>
                <a:spcPct val="80000"/>
              </a:lnSpc>
              <a:buFontTx/>
              <a:buNone/>
              <a:defRPr sz="2200" b="0">
                <a:solidFill>
                  <a:srgbClr val="292929"/>
                </a:solidFill>
                <a:latin typeface="Consolas" pitchFamily="49" charset="0"/>
                <a:cs typeface="Courier New" pitchFamily="49" charset="0"/>
              </a:defRPr>
            </a:lvl1pPr>
            <a:lvl2pPr marL="500247" indent="6948">
              <a:lnSpc>
                <a:spcPct val="80000"/>
              </a:lnSpc>
              <a:buFontTx/>
              <a:buNone/>
              <a:defRPr sz="2000" b="0">
                <a:solidFill>
                  <a:srgbClr val="292929"/>
                </a:solidFill>
                <a:latin typeface="Consolas" pitchFamily="49" charset="0"/>
                <a:cs typeface="Courier New" pitchFamily="49" charset="0"/>
              </a:defRPr>
            </a:lvl2pPr>
            <a:lvl3pPr marL="871959" indent="0">
              <a:lnSpc>
                <a:spcPct val="80000"/>
              </a:lnSpc>
              <a:buFontTx/>
              <a:buNone/>
              <a:defRPr sz="1800" b="0">
                <a:solidFill>
                  <a:srgbClr val="292929"/>
                </a:solidFill>
                <a:latin typeface="Consolas" pitchFamily="49" charset="0"/>
                <a:cs typeface="Courier New" pitchFamily="49" charset="0"/>
              </a:defRPr>
            </a:lvl3pPr>
            <a:lvl4pPr marL="1255830" indent="22582">
              <a:lnSpc>
                <a:spcPct val="80000"/>
              </a:lnSpc>
              <a:buFontTx/>
              <a:buNone/>
              <a:defRPr sz="1800" b="0">
                <a:solidFill>
                  <a:srgbClr val="292929"/>
                </a:solidFill>
                <a:latin typeface="Consolas" pitchFamily="49" charset="0"/>
                <a:cs typeface="Courier New" pitchFamily="49" charset="0"/>
              </a:defRPr>
            </a:lvl4pPr>
            <a:lvl5pPr marL="1629278" indent="0">
              <a:lnSpc>
                <a:spcPct val="80000"/>
              </a:lnSpc>
              <a:buFontTx/>
              <a:buNone/>
              <a:defRPr sz="18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767" y="6381014"/>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000454"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000454"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942" y="5523538"/>
            <a:ext cx="1128020" cy="1295060"/>
          </a:xfrm>
          <a:prstGeom prst="rect">
            <a:avLst/>
          </a:prstGeom>
          <a:noFill/>
          <a:ln>
            <a:noFill/>
          </a:ln>
        </p:spPr>
      </p:pic>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ustom Layout">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379" y="2913990"/>
            <a:ext cx="7829777" cy="1478269"/>
          </a:xfrm>
          <a:noFill/>
          <a:ln>
            <a:noFill/>
          </a:ln>
        </p:spPr>
        <p:txBody>
          <a:bodyPr lIns="196947" tIns="78779" rIns="157558" bIns="78779" anchor="t" anchorCtr="0">
            <a:noAutofit/>
          </a:bodyPr>
          <a:lstStyle>
            <a:lvl1pPr marL="0" indent="0" algn="l">
              <a:lnSpc>
                <a:spcPct val="80000"/>
              </a:lnSpc>
              <a:spcBef>
                <a:spcPts val="0"/>
              </a:spcBef>
              <a:buNone/>
              <a:defRPr sz="3100">
                <a:solidFill>
                  <a:schemeClr val="accent1"/>
                </a:solidFill>
              </a:defRPr>
            </a:lvl1pPr>
            <a:lvl2pPr marL="500228" indent="0" algn="ctr">
              <a:buNone/>
              <a:defRPr>
                <a:solidFill>
                  <a:schemeClr val="tx1">
                    <a:tint val="75000"/>
                  </a:schemeClr>
                </a:solidFill>
              </a:defRPr>
            </a:lvl2pPr>
            <a:lvl3pPr marL="1000454" indent="0" algn="ctr">
              <a:buNone/>
              <a:defRPr>
                <a:solidFill>
                  <a:schemeClr val="tx1">
                    <a:tint val="75000"/>
                  </a:schemeClr>
                </a:solidFill>
              </a:defRPr>
            </a:lvl3pPr>
            <a:lvl4pPr marL="1500682" indent="0" algn="ctr">
              <a:buNone/>
              <a:defRPr>
                <a:solidFill>
                  <a:schemeClr val="tx1">
                    <a:tint val="75000"/>
                  </a:schemeClr>
                </a:solidFill>
              </a:defRPr>
            </a:lvl4pPr>
            <a:lvl5pPr marL="2000910" indent="0" algn="ctr">
              <a:buNone/>
              <a:defRPr>
                <a:solidFill>
                  <a:schemeClr val="tx1">
                    <a:tint val="75000"/>
                  </a:schemeClr>
                </a:solidFill>
              </a:defRPr>
            </a:lvl5pPr>
            <a:lvl6pPr marL="2501137" indent="0" algn="ctr">
              <a:buNone/>
              <a:defRPr>
                <a:solidFill>
                  <a:schemeClr val="tx1">
                    <a:tint val="75000"/>
                  </a:schemeClr>
                </a:solidFill>
              </a:defRPr>
            </a:lvl6pPr>
            <a:lvl7pPr marL="3001363" indent="0" algn="ctr">
              <a:buNone/>
              <a:defRPr>
                <a:solidFill>
                  <a:schemeClr val="tx1">
                    <a:tint val="75000"/>
                  </a:schemeClr>
                </a:solidFill>
              </a:defRPr>
            </a:lvl7pPr>
            <a:lvl8pPr marL="3501592" indent="0" algn="ctr">
              <a:buNone/>
              <a:defRPr>
                <a:solidFill>
                  <a:schemeClr val="tx1">
                    <a:tint val="75000"/>
                  </a:schemeClr>
                </a:solidFill>
              </a:defRPr>
            </a:lvl8pPr>
            <a:lvl9pPr marL="400182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546" y="1637794"/>
            <a:ext cx="7815606" cy="1148582"/>
          </a:xfrm>
        </p:spPr>
        <p:txBody>
          <a:bodyPr lIns="157558" tIns="157558" rIns="157558" bIns="157558" anchor="b" anchorCtr="0">
            <a:noAutofit/>
          </a:bodyPr>
          <a:lstStyle>
            <a:lvl1pPr>
              <a:lnSpc>
                <a:spcPct val="80000"/>
              </a:lnSpc>
              <a:defRPr sz="39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
            <a:ext cx="2205085" cy="2531619"/>
          </a:xfrm>
          <a:prstGeom prst="rect">
            <a:avLst/>
          </a:prstGeom>
          <a:noFill/>
          <a:ln>
            <a:noFill/>
          </a:ln>
        </p:spPr>
      </p:pic>
    </p:spTree>
    <p:extLst>
      <p:ext uri="{BB962C8B-B14F-4D97-AF65-F5344CB8AC3E}">
        <p14:creationId xmlns:p14="http://schemas.microsoft.com/office/powerpoint/2010/main" val="11083381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Content_al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3" y="228654"/>
            <a:ext cx="11171635" cy="4570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3" y="989244"/>
            <a:ext cx="11171635" cy="1621982"/>
          </a:xfrm>
        </p:spPr>
        <p:txBody>
          <a:bodyPr/>
          <a:lstStyle>
            <a:lvl1pPr>
              <a:defRPr sz="2300"/>
            </a:lvl1pPr>
            <a:lvl2pPr>
              <a:defRPr sz="2200"/>
            </a:lvl2pPr>
            <a:lvl4pPr>
              <a:defRPr sz="19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76" y="939366"/>
            <a:ext cx="5297891" cy="2185423"/>
          </a:xfrm>
          <a:prstGeom prst="rect">
            <a:avLst/>
          </a:prstGeom>
          <a:noFill/>
          <a:ln>
            <a:noFill/>
          </a:ln>
        </p:spPr>
      </p:pic>
      <p:pic>
        <p:nvPicPr>
          <p:cNvPr id="11" name="Picture 10" descr="Clus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077" y="1895413"/>
            <a:ext cx="2205085" cy="2531619"/>
          </a:xfrm>
          <a:prstGeom prst="rect">
            <a:avLst/>
          </a:prstGeom>
          <a:noFill/>
          <a:ln>
            <a:noFill/>
          </a:ln>
        </p:spPr>
      </p:pic>
      <p:pic>
        <p:nvPicPr>
          <p:cNvPr id="7" name="Picture 6" descr="Date_pl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6131" y="3616875"/>
            <a:ext cx="4154198" cy="228945"/>
          </a:xfrm>
          <a:prstGeom prst="rect">
            <a:avLst/>
          </a:prstGeom>
        </p:spPr>
      </p:pic>
    </p:spTree>
    <p:extLst>
      <p:ext uri="{BB962C8B-B14F-4D97-AF65-F5344CB8AC3E}">
        <p14:creationId xmlns:p14="http://schemas.microsoft.com/office/powerpoint/2010/main" val="5489496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2947" y="2913990"/>
            <a:ext cx="7829777" cy="1478269"/>
          </a:xfrm>
          <a:noFill/>
          <a:ln>
            <a:noFill/>
          </a:ln>
        </p:spPr>
        <p:txBody>
          <a:bodyPr lIns="196947" tIns="78779" rIns="157558" bIns="78779" anchor="t" anchorCtr="0">
            <a:noAutofit/>
          </a:bodyPr>
          <a:lstStyle>
            <a:lvl1pPr marL="0" indent="0" algn="l">
              <a:lnSpc>
                <a:spcPct val="80000"/>
              </a:lnSpc>
              <a:spcBef>
                <a:spcPts val="0"/>
              </a:spcBef>
              <a:buNone/>
              <a:defRPr sz="3100">
                <a:solidFill>
                  <a:schemeClr val="accent1"/>
                </a:solidFill>
              </a:defRPr>
            </a:lvl1pPr>
            <a:lvl2pPr marL="500228" indent="0" algn="ctr">
              <a:buNone/>
              <a:defRPr>
                <a:solidFill>
                  <a:schemeClr val="tx1">
                    <a:tint val="75000"/>
                  </a:schemeClr>
                </a:solidFill>
              </a:defRPr>
            </a:lvl2pPr>
            <a:lvl3pPr marL="1000454" indent="0" algn="ctr">
              <a:buNone/>
              <a:defRPr>
                <a:solidFill>
                  <a:schemeClr val="tx1">
                    <a:tint val="75000"/>
                  </a:schemeClr>
                </a:solidFill>
              </a:defRPr>
            </a:lvl3pPr>
            <a:lvl4pPr marL="1500682" indent="0" algn="ctr">
              <a:buNone/>
              <a:defRPr>
                <a:solidFill>
                  <a:schemeClr val="tx1">
                    <a:tint val="75000"/>
                  </a:schemeClr>
                </a:solidFill>
              </a:defRPr>
            </a:lvl4pPr>
            <a:lvl5pPr marL="2000910" indent="0" algn="ctr">
              <a:buNone/>
              <a:defRPr>
                <a:solidFill>
                  <a:schemeClr val="tx1">
                    <a:tint val="75000"/>
                  </a:schemeClr>
                </a:solidFill>
              </a:defRPr>
            </a:lvl5pPr>
            <a:lvl6pPr marL="2501137" indent="0" algn="ctr">
              <a:buNone/>
              <a:defRPr>
                <a:solidFill>
                  <a:schemeClr val="tx1">
                    <a:tint val="75000"/>
                  </a:schemeClr>
                </a:solidFill>
              </a:defRPr>
            </a:lvl6pPr>
            <a:lvl7pPr marL="3001363" indent="0" algn="ctr">
              <a:buNone/>
              <a:defRPr>
                <a:solidFill>
                  <a:schemeClr val="tx1">
                    <a:tint val="75000"/>
                  </a:schemeClr>
                </a:solidFill>
              </a:defRPr>
            </a:lvl7pPr>
            <a:lvl8pPr marL="3501592" indent="0" algn="ctr">
              <a:buNone/>
              <a:defRPr>
                <a:solidFill>
                  <a:schemeClr val="tx1">
                    <a:tint val="75000"/>
                  </a:schemeClr>
                </a:solidFill>
              </a:defRPr>
            </a:lvl8pPr>
            <a:lvl9pPr marL="400182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117" y="1637794"/>
            <a:ext cx="7815606" cy="1148582"/>
          </a:xfrm>
        </p:spPr>
        <p:txBody>
          <a:bodyPr lIns="157558" tIns="157558" rIns="157558" bIns="157558" anchor="b" anchorCtr="0">
            <a:noAutofit/>
          </a:bodyPr>
          <a:lstStyle>
            <a:lvl1pPr>
              <a:lnSpc>
                <a:spcPct val="80000"/>
              </a:lnSpc>
              <a:defRPr sz="39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4587" y="376478"/>
            <a:ext cx="2558374" cy="1055351"/>
          </a:xfrm>
          <a:prstGeom prst="rect">
            <a:avLst/>
          </a:prstGeom>
          <a:noFill/>
          <a:ln>
            <a:noFill/>
          </a:ln>
        </p:spPr>
      </p:pic>
      <p:pic>
        <p:nvPicPr>
          <p:cNvPr id="10" name="Picture 9" descr="Clus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7077" y="1895413"/>
            <a:ext cx="2205085" cy="2531619"/>
          </a:xfrm>
          <a:prstGeom prst="rect">
            <a:avLst/>
          </a:prstGeom>
          <a:noFill/>
          <a:ln>
            <a:noFill/>
          </a:ln>
        </p:spPr>
      </p:pic>
      <p:pic>
        <p:nvPicPr>
          <p:cNvPr id="8" name="Picture 7" descr="Date_plac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148" y="1651656"/>
            <a:ext cx="2261628" cy="124642"/>
          </a:xfrm>
          <a:prstGeom prst="rect">
            <a:avLst/>
          </a:prstGeom>
        </p:spPr>
      </p:pic>
    </p:spTree>
    <p:extLst>
      <p:ext uri="{BB962C8B-B14F-4D97-AF65-F5344CB8AC3E}">
        <p14:creationId xmlns:p14="http://schemas.microsoft.com/office/powerpoint/2010/main" val="33265830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3_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379" y="2913990"/>
            <a:ext cx="7829777" cy="1478269"/>
          </a:xfrm>
          <a:noFill/>
          <a:ln>
            <a:noFill/>
          </a:ln>
        </p:spPr>
        <p:txBody>
          <a:bodyPr lIns="196947" tIns="78779" rIns="157558" bIns="78779" anchor="t" anchorCtr="0">
            <a:noAutofit/>
          </a:bodyPr>
          <a:lstStyle>
            <a:lvl1pPr marL="0" indent="0" algn="l">
              <a:lnSpc>
                <a:spcPct val="80000"/>
              </a:lnSpc>
              <a:spcBef>
                <a:spcPts val="0"/>
              </a:spcBef>
              <a:buNone/>
              <a:defRPr sz="3100">
                <a:solidFill>
                  <a:schemeClr val="accent1"/>
                </a:solidFill>
              </a:defRPr>
            </a:lvl1pPr>
            <a:lvl2pPr marL="500228" indent="0" algn="ctr">
              <a:buNone/>
              <a:defRPr>
                <a:solidFill>
                  <a:schemeClr val="tx1">
                    <a:tint val="75000"/>
                  </a:schemeClr>
                </a:solidFill>
              </a:defRPr>
            </a:lvl2pPr>
            <a:lvl3pPr marL="1000454" indent="0" algn="ctr">
              <a:buNone/>
              <a:defRPr>
                <a:solidFill>
                  <a:schemeClr val="tx1">
                    <a:tint val="75000"/>
                  </a:schemeClr>
                </a:solidFill>
              </a:defRPr>
            </a:lvl3pPr>
            <a:lvl4pPr marL="1500682" indent="0" algn="ctr">
              <a:buNone/>
              <a:defRPr>
                <a:solidFill>
                  <a:schemeClr val="tx1">
                    <a:tint val="75000"/>
                  </a:schemeClr>
                </a:solidFill>
              </a:defRPr>
            </a:lvl4pPr>
            <a:lvl5pPr marL="2000910" indent="0" algn="ctr">
              <a:buNone/>
              <a:defRPr>
                <a:solidFill>
                  <a:schemeClr val="tx1">
                    <a:tint val="75000"/>
                  </a:schemeClr>
                </a:solidFill>
              </a:defRPr>
            </a:lvl5pPr>
            <a:lvl6pPr marL="2501137" indent="0" algn="ctr">
              <a:buNone/>
              <a:defRPr>
                <a:solidFill>
                  <a:schemeClr val="tx1">
                    <a:tint val="75000"/>
                  </a:schemeClr>
                </a:solidFill>
              </a:defRPr>
            </a:lvl6pPr>
            <a:lvl7pPr marL="3001363" indent="0" algn="ctr">
              <a:buNone/>
              <a:defRPr>
                <a:solidFill>
                  <a:schemeClr val="tx1">
                    <a:tint val="75000"/>
                  </a:schemeClr>
                </a:solidFill>
              </a:defRPr>
            </a:lvl7pPr>
            <a:lvl8pPr marL="3501592" indent="0" algn="ctr">
              <a:buNone/>
              <a:defRPr>
                <a:solidFill>
                  <a:schemeClr val="tx1">
                    <a:tint val="75000"/>
                  </a:schemeClr>
                </a:solidFill>
              </a:defRPr>
            </a:lvl8pPr>
            <a:lvl9pPr marL="400182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546" y="1637794"/>
            <a:ext cx="7815606" cy="1148582"/>
          </a:xfrm>
        </p:spPr>
        <p:txBody>
          <a:bodyPr lIns="157558" tIns="157558" rIns="157558" bIns="157558" anchor="b" anchorCtr="0">
            <a:noAutofit/>
          </a:bodyPr>
          <a:lstStyle>
            <a:lvl1pPr>
              <a:lnSpc>
                <a:spcPct val="80000"/>
              </a:lnSpc>
              <a:defRPr sz="39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
            <a:ext cx="2205085" cy="2531619"/>
          </a:xfrm>
          <a:prstGeom prst="rect">
            <a:avLst/>
          </a:prstGeom>
          <a:noFill/>
          <a:ln>
            <a:noFill/>
          </a:ln>
        </p:spPr>
      </p:pic>
    </p:spTree>
    <p:extLst>
      <p:ext uri="{BB962C8B-B14F-4D97-AF65-F5344CB8AC3E}">
        <p14:creationId xmlns:p14="http://schemas.microsoft.com/office/powerpoint/2010/main" val="23570631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199" y="1422332"/>
            <a:ext cx="11171635" cy="20128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989050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04" y="1411884"/>
            <a:ext cx="5484257" cy="1849737"/>
          </a:xfrm>
        </p:spPr>
        <p:txBody>
          <a:bodyPr/>
          <a:lstStyle>
            <a:lvl1pPr marL="371986" indent="-371986">
              <a:lnSpc>
                <a:spcPct val="90000"/>
              </a:lnSpc>
              <a:defRPr sz="2600"/>
            </a:lvl1pPr>
            <a:lvl2pPr marL="736736" indent="-356065">
              <a:lnSpc>
                <a:spcPct val="90000"/>
              </a:lnSpc>
              <a:defRPr sz="2600"/>
            </a:lvl2pPr>
            <a:lvl3pPr marL="1043588" indent="-315537">
              <a:lnSpc>
                <a:spcPct val="90000"/>
              </a:lnSpc>
              <a:defRPr sz="2200"/>
            </a:lvl3pPr>
            <a:lvl4pPr marL="1343204" indent="-299616">
              <a:lnSpc>
                <a:spcPct val="90000"/>
              </a:lnSpc>
              <a:defRPr sz="2000"/>
            </a:lvl4pPr>
            <a:lvl5pPr marL="1658740" indent="-306852">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181" y="1411884"/>
            <a:ext cx="5484257" cy="1849737"/>
          </a:xfrm>
        </p:spPr>
        <p:txBody>
          <a:bodyPr/>
          <a:lstStyle>
            <a:lvl1pPr marL="380671" indent="-380671">
              <a:lnSpc>
                <a:spcPct val="90000"/>
              </a:lnSpc>
              <a:defRPr sz="2600"/>
            </a:lvl1pPr>
            <a:lvl2pPr marL="736736" indent="-371986">
              <a:lnSpc>
                <a:spcPct val="90000"/>
              </a:lnSpc>
              <a:defRPr sz="2600"/>
            </a:lvl2pPr>
            <a:lvl3pPr marL="1052272" indent="-331458">
              <a:lnSpc>
                <a:spcPct val="90000"/>
              </a:lnSpc>
              <a:defRPr sz="2200"/>
            </a:lvl3pPr>
            <a:lvl4pPr marL="1343204" indent="-290931">
              <a:lnSpc>
                <a:spcPct val="90000"/>
              </a:lnSpc>
              <a:defRPr sz="2000"/>
            </a:lvl4pPr>
            <a:lvl5pPr marL="1658740" indent="-299616">
              <a:lnSpc>
                <a:spcPct val="90000"/>
              </a:lnSpc>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18318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04" y="1499709"/>
            <a:ext cx="5484257" cy="373949"/>
          </a:xfrm>
        </p:spPr>
        <p:txBody>
          <a:bodyPr anchor="b"/>
          <a:lstStyle>
            <a:lvl1pPr marL="0" indent="0">
              <a:lnSpc>
                <a:spcPct val="90000"/>
              </a:lnSpc>
              <a:spcBef>
                <a:spcPts val="0"/>
              </a:spcBef>
              <a:buNone/>
              <a:defRPr sz="2700" b="1"/>
            </a:lvl1pPr>
            <a:lvl2pPr marL="500228" indent="0">
              <a:buNone/>
              <a:defRPr sz="2200" b="1"/>
            </a:lvl2pPr>
            <a:lvl3pPr marL="1000454" indent="0">
              <a:buNone/>
              <a:defRPr sz="2000" b="1"/>
            </a:lvl3pPr>
            <a:lvl4pPr marL="1500682" indent="0">
              <a:buNone/>
              <a:defRPr sz="1800" b="1"/>
            </a:lvl4pPr>
            <a:lvl5pPr marL="2000910" indent="0">
              <a:buNone/>
              <a:defRPr sz="1800" b="1"/>
            </a:lvl5pPr>
            <a:lvl6pPr marL="2501137" indent="0">
              <a:buNone/>
              <a:defRPr sz="1800" b="1"/>
            </a:lvl6pPr>
            <a:lvl7pPr marL="3001363" indent="0">
              <a:buNone/>
              <a:defRPr sz="1800" b="1"/>
            </a:lvl7pPr>
            <a:lvl8pPr marL="3501592" indent="0">
              <a:buNone/>
              <a:defRPr sz="1800" b="1"/>
            </a:lvl8pPr>
            <a:lvl9pPr marL="4001820"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7804" y="2175379"/>
            <a:ext cx="5484257" cy="1700466"/>
          </a:xfrm>
        </p:spPr>
        <p:txBody>
          <a:bodyPr/>
          <a:lstStyle>
            <a:lvl1pPr marL="308301" indent="-308301">
              <a:defRPr sz="2500"/>
            </a:lvl1pPr>
            <a:lvl2pPr marL="615154" indent="-290931">
              <a:defRPr sz="2200"/>
            </a:lvl2pPr>
            <a:lvl3pPr marL="890162" indent="-266325">
              <a:defRPr sz="2000"/>
            </a:lvl3pPr>
            <a:lvl4pPr marL="1149249" indent="-250404">
              <a:defRPr sz="1900"/>
            </a:lvl4pPr>
            <a:lvl5pPr marL="1399654" indent="-225798">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2229" y="1499709"/>
            <a:ext cx="5487215" cy="373949"/>
          </a:xfrm>
        </p:spPr>
        <p:txBody>
          <a:bodyPr anchor="b"/>
          <a:lstStyle>
            <a:lvl1pPr marL="0" indent="0">
              <a:lnSpc>
                <a:spcPct val="90000"/>
              </a:lnSpc>
              <a:spcBef>
                <a:spcPts val="0"/>
              </a:spcBef>
              <a:buNone/>
              <a:defRPr sz="2700" b="1"/>
            </a:lvl1pPr>
            <a:lvl2pPr marL="500228" indent="0">
              <a:buNone/>
              <a:defRPr sz="2200" b="1"/>
            </a:lvl2pPr>
            <a:lvl3pPr marL="1000454" indent="0">
              <a:buNone/>
              <a:defRPr sz="2000" b="1"/>
            </a:lvl3pPr>
            <a:lvl4pPr marL="1500682" indent="0">
              <a:buNone/>
              <a:defRPr sz="1800" b="1"/>
            </a:lvl4pPr>
            <a:lvl5pPr marL="2000910" indent="0">
              <a:buNone/>
              <a:defRPr sz="1800" b="1"/>
            </a:lvl5pPr>
            <a:lvl6pPr marL="2501137" indent="0">
              <a:buNone/>
              <a:defRPr sz="1800" b="1"/>
            </a:lvl6pPr>
            <a:lvl7pPr marL="3001363" indent="0">
              <a:buNone/>
              <a:defRPr sz="1800" b="1"/>
            </a:lvl7pPr>
            <a:lvl8pPr marL="3501592" indent="0">
              <a:buNone/>
              <a:defRPr sz="1800" b="1"/>
            </a:lvl8pPr>
            <a:lvl9pPr marL="4001820"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190951" y="2175379"/>
            <a:ext cx="5488487" cy="1700466"/>
          </a:xfrm>
        </p:spPr>
        <p:txBody>
          <a:bodyPr/>
          <a:lstStyle>
            <a:lvl1pPr marL="324221" indent="-324221">
              <a:defRPr sz="2500"/>
            </a:lvl1pPr>
            <a:lvl2pPr marL="623838" indent="-299616">
              <a:defRPr sz="2200"/>
            </a:lvl2pPr>
            <a:lvl3pPr marL="898847" indent="-267773">
              <a:defRPr sz="2000"/>
            </a:lvl3pPr>
            <a:lvl4pPr marL="1149249" indent="-259088">
              <a:defRPr sz="1900"/>
            </a:lvl4pPr>
            <a:lvl5pPr marL="1399654" indent="-241720">
              <a:defRPr sz="19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82905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3263279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395"/>
            <a:ext cx="12187238" cy="5232439"/>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8779" tIns="50022" rIns="78779" bIns="50022" numCol="1" rtlCol="0" anchor="ctr" anchorCtr="0" compatLnSpc="1"/>
          <a:lstStyle/>
          <a:p>
            <a:pPr algn="ctr" defTabSz="1000166"/>
            <a:endParaRPr lang="en-US" sz="2200" dirty="0" smtClean="0">
              <a:solidFill>
                <a:prstClr val="white"/>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254" y="1416381"/>
            <a:ext cx="11266848" cy="1409617"/>
          </a:xfrm>
        </p:spPr>
        <p:txBody>
          <a:bodyPr/>
          <a:lstStyle>
            <a:lvl1pPr marL="0" indent="0">
              <a:lnSpc>
                <a:spcPct val="80000"/>
              </a:lnSpc>
              <a:buFontTx/>
              <a:buNone/>
              <a:defRPr sz="2200" b="0">
                <a:solidFill>
                  <a:srgbClr val="292929"/>
                </a:solidFill>
                <a:latin typeface="Consolas" pitchFamily="49" charset="0"/>
                <a:cs typeface="Courier New" pitchFamily="49" charset="0"/>
              </a:defRPr>
            </a:lvl1pPr>
            <a:lvl2pPr marL="500247" indent="6948">
              <a:lnSpc>
                <a:spcPct val="80000"/>
              </a:lnSpc>
              <a:buFontTx/>
              <a:buNone/>
              <a:defRPr sz="2000" b="0">
                <a:solidFill>
                  <a:srgbClr val="292929"/>
                </a:solidFill>
                <a:latin typeface="Consolas" pitchFamily="49" charset="0"/>
                <a:cs typeface="Courier New" pitchFamily="49" charset="0"/>
              </a:defRPr>
            </a:lvl2pPr>
            <a:lvl3pPr marL="871959" indent="0">
              <a:lnSpc>
                <a:spcPct val="80000"/>
              </a:lnSpc>
              <a:buFontTx/>
              <a:buNone/>
              <a:defRPr sz="1800" b="0">
                <a:solidFill>
                  <a:srgbClr val="292929"/>
                </a:solidFill>
                <a:latin typeface="Consolas" pitchFamily="49" charset="0"/>
                <a:cs typeface="Courier New" pitchFamily="49" charset="0"/>
              </a:defRPr>
            </a:lvl3pPr>
            <a:lvl4pPr marL="1255830" indent="22582">
              <a:lnSpc>
                <a:spcPct val="80000"/>
              </a:lnSpc>
              <a:buFontTx/>
              <a:buNone/>
              <a:defRPr sz="1800" b="0">
                <a:solidFill>
                  <a:srgbClr val="292929"/>
                </a:solidFill>
                <a:latin typeface="Consolas" pitchFamily="49" charset="0"/>
                <a:cs typeface="Courier New" pitchFamily="49" charset="0"/>
              </a:defRPr>
            </a:lvl4pPr>
            <a:lvl5pPr marL="1629278" indent="0">
              <a:lnSpc>
                <a:spcPct val="80000"/>
              </a:lnSpc>
              <a:buFontTx/>
              <a:buNone/>
              <a:defRPr sz="18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767" y="6381014"/>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000454">
              <a:defRPr/>
            </a:pPr>
            <a:fld id="{ACC6DABA-E178-49C8-B135-4378B6D3DD69}" type="slidenum">
              <a:rPr lang="en-US" sz="1300" smtClean="0">
                <a:solidFill>
                  <a:srgbClr val="FFFFFF"/>
                </a:solidFill>
              </a:rPr>
              <a:pPr algn="l" defTabSz="1000454">
                <a:defRPr/>
              </a:pPr>
              <a:t>‹#›</a:t>
            </a:fld>
            <a:endParaRPr lang="en-US" sz="1300" dirty="0">
              <a:solidFill>
                <a:srgbClr val="FFFFFF"/>
              </a:solidFill>
            </a:endParaRPr>
          </a:p>
        </p:txBody>
      </p:sp>
      <p:pic>
        <p:nvPicPr>
          <p:cNvPr id="10" name="Picture 9" descr="Clus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7942" y="5523538"/>
            <a:ext cx="1128020" cy="1295060"/>
          </a:xfrm>
          <a:prstGeom prst="rect">
            <a:avLst/>
          </a:prstGeom>
          <a:noFill/>
          <a:ln>
            <a:noFill/>
          </a:ln>
        </p:spPr>
      </p:pic>
    </p:spTree>
    <p:extLst>
      <p:ext uri="{BB962C8B-B14F-4D97-AF65-F5344CB8AC3E}">
        <p14:creationId xmlns:p14="http://schemas.microsoft.com/office/powerpoint/2010/main" val="232893251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8839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99806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670" y="228654"/>
            <a:ext cx="11171635" cy="45704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03" y="989244"/>
            <a:ext cx="11171503" cy="1621982"/>
          </a:xfrm>
        </p:spPr>
        <p:txBody>
          <a:bodyPr/>
          <a:lstStyle>
            <a:lvl1pPr>
              <a:lnSpc>
                <a:spcPct val="90000"/>
              </a:lnSpc>
              <a:defRPr sz="2300"/>
            </a:lvl1pPr>
            <a:lvl2pPr>
              <a:lnSpc>
                <a:spcPct val="90000"/>
              </a:lnSpc>
              <a:defRPr sz="2200"/>
            </a:lvl2pPr>
            <a:lvl3pPr>
              <a:lnSpc>
                <a:spcPct val="90000"/>
              </a:lnSpc>
              <a:defRPr/>
            </a:lvl3pPr>
            <a:lvl4pPr>
              <a:lnSpc>
                <a:spcPct val="90000"/>
              </a:lnSpc>
              <a:defRPr sz="1900"/>
            </a:lvl4pPr>
            <a:lvl5pPr>
              <a:lnSpc>
                <a:spcPct val="90000"/>
              </a:lnSpc>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324" y="989244"/>
            <a:ext cx="8123730" cy="1021026"/>
          </a:xfrm>
        </p:spPr>
        <p:txBody>
          <a:bodyPr anchor="b">
            <a:noAutofit/>
          </a:bodyPr>
          <a:lstStyle>
            <a:lvl1pPr algn="l">
              <a:lnSpc>
                <a:spcPct val="90000"/>
              </a:lnSpc>
              <a:defRPr sz="3300" spc="-124" baseline="0"/>
            </a:lvl1pPr>
          </a:lstStyle>
          <a:p>
            <a:r>
              <a:rPr lang="en-US" smtClean="0"/>
              <a:t>Click to edit Master title style</a:t>
            </a:r>
            <a:endParaRPr lang="en-US" dirty="0"/>
          </a:p>
        </p:txBody>
      </p:sp>
      <p:sp>
        <p:nvSpPr>
          <p:cNvPr id="3" name="Subtitle 2"/>
          <p:cNvSpPr>
            <a:spLocks noGrp="1"/>
          </p:cNvSpPr>
          <p:nvPr>
            <p:ph type="subTitle" idx="1"/>
          </p:nvPr>
        </p:nvSpPr>
        <p:spPr>
          <a:xfrm>
            <a:off x="3087324" y="2030801"/>
            <a:ext cx="8123730" cy="461772"/>
          </a:xfrm>
        </p:spPr>
        <p:txBody>
          <a:bodyPr vert="horz" wrap="square" lIns="0" tIns="0" rIns="0" bIns="0" rtlCol="0">
            <a:noAutofit/>
          </a:bodyPr>
          <a:lstStyle>
            <a:lvl1pPr marL="0" indent="0" algn="l" defTabSz="750472" rtl="0" eaLnBrk="1" latinLnBrk="0" hangingPunct="1">
              <a:lnSpc>
                <a:spcPct val="100000"/>
              </a:lnSpc>
              <a:spcBef>
                <a:spcPts val="0"/>
              </a:spcBef>
              <a:buSzPct val="100000"/>
              <a:buFontTx/>
              <a:buNone/>
              <a:defRPr lang="en-US" sz="2300" kern="1200" dirty="0">
                <a:solidFill>
                  <a:schemeClr val="accent4">
                    <a:alpha val="99000"/>
                  </a:schemeClr>
                </a:soli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91344590"/>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Light background developer co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795" y="927315"/>
            <a:ext cx="11738025" cy="5729551"/>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75047" tIns="37523" rIns="75047" bIns="37523" numCol="1" rtlCol="0" anchor="ctr" anchorCtr="0" compatLnSpc="1">
            <a:prstTxWarp prst="textNoShape">
              <a:avLst/>
            </a:prstTxWarp>
          </a:bodyPr>
          <a:lstStyle/>
          <a:p>
            <a:pPr algn="ctr" defTabSz="750256"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03" y="228653"/>
            <a:ext cx="11171635" cy="5401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547" y="1143266"/>
            <a:ext cx="10938893" cy="1268039"/>
          </a:xfrm>
        </p:spPr>
        <p:txBody>
          <a:bodyPr/>
          <a:lstStyle>
            <a:lvl1pPr algn="l" defTabSz="750472" rtl="0" eaLnBrk="1" latinLnBrk="0" hangingPunct="1">
              <a:lnSpc>
                <a:spcPct val="80000"/>
              </a:lnSpc>
              <a:spcBef>
                <a:spcPct val="20000"/>
              </a:spcBef>
              <a:buSzPct val="100000"/>
              <a:buFontTx/>
              <a:buNone/>
              <a:defRPr lang="en-US" sz="2300" b="0" kern="1200" dirty="0" smtClean="0">
                <a:solidFill>
                  <a:srgbClr val="000000"/>
                </a:solidFill>
                <a:latin typeface="Consolas" pitchFamily="49" charset="0"/>
                <a:ea typeface="+mn-ea"/>
                <a:cs typeface="Courier New" pitchFamily="49" charset="0"/>
              </a:defRPr>
            </a:lvl1pPr>
            <a:lvl2pPr algn="l" defTabSz="750472"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2pPr>
            <a:lvl3pPr algn="l" defTabSz="750472" rtl="0" eaLnBrk="1" latinLnBrk="0" hangingPunct="1">
              <a:lnSpc>
                <a:spcPct val="80000"/>
              </a:lnSpc>
              <a:spcBef>
                <a:spcPct val="20000"/>
              </a:spcBef>
              <a:buSzPct val="100000"/>
              <a:buFontTx/>
              <a:buNone/>
              <a:defRPr lang="en-US" sz="1600" b="0" kern="1200" dirty="0" smtClean="0">
                <a:solidFill>
                  <a:srgbClr val="000000"/>
                </a:solidFill>
                <a:latin typeface="Consolas" pitchFamily="49" charset="0"/>
                <a:ea typeface="+mn-ea"/>
                <a:cs typeface="Courier New" pitchFamily="49" charset="0"/>
              </a:defRPr>
            </a:lvl3pPr>
            <a:lvl4pPr algn="l" defTabSz="750472" rtl="0" eaLnBrk="1" latinLnBrk="0" hangingPunct="1">
              <a:lnSpc>
                <a:spcPct val="80000"/>
              </a:lnSpc>
              <a:spcBef>
                <a:spcPct val="20000"/>
              </a:spcBef>
              <a:buSzPct val="100000"/>
              <a:buFontTx/>
              <a:buNone/>
              <a:defRPr lang="en-US" sz="1500" b="0" kern="1200" dirty="0" smtClean="0">
                <a:solidFill>
                  <a:srgbClr val="000000"/>
                </a:solidFill>
                <a:latin typeface="Consolas" pitchFamily="49" charset="0"/>
                <a:ea typeface="+mn-ea"/>
                <a:cs typeface="Courier New" pitchFamily="49" charset="0"/>
              </a:defRPr>
            </a:lvl4pPr>
            <a:lvl5pPr algn="l" defTabSz="750472" rtl="0" eaLnBrk="1" latinLnBrk="0" hangingPunct="1">
              <a:lnSpc>
                <a:spcPct val="80000"/>
              </a:lnSpc>
              <a:spcBef>
                <a:spcPct val="20000"/>
              </a:spcBef>
              <a:buSzPct val="100000"/>
              <a:buFontTx/>
              <a:buNone/>
              <a:defRPr lang="en-US" sz="13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384365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bwMode="black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290" y="1618039"/>
            <a:ext cx="10237766" cy="600382"/>
          </a:xfrm>
        </p:spPr>
        <p:txBody>
          <a:bodyPr vert="horz" wrap="square" lIns="0" tIns="0" rIns="0" bIns="0" rtlCol="0" anchor="t">
            <a:noAutofit/>
          </a:bodyPr>
          <a:lstStyle>
            <a:lvl1pPr algn="l" defTabSz="750472" rtl="0" eaLnBrk="1" latinLnBrk="0" hangingPunct="1">
              <a:lnSpc>
                <a:spcPct val="90000"/>
              </a:lnSpc>
              <a:spcBef>
                <a:spcPct val="0"/>
              </a:spcBef>
              <a:buNone/>
              <a:defRPr lang="en-US" sz="3300" b="0" kern="1200" cap="none" spc="-124"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290" y="2228153"/>
            <a:ext cx="10237766" cy="917415"/>
          </a:xfrm>
        </p:spPr>
        <p:txBody>
          <a:bodyPr vert="horz" wrap="square" lIns="0" tIns="0" rIns="0" bIns="0" rtlCol="0" anchor="t">
            <a:noAutofit/>
          </a:bodyPr>
          <a:lstStyle>
            <a:lvl1pPr marL="0" indent="0" algn="l" defTabSz="750472" rtl="0" eaLnBrk="1" latinLnBrk="0" hangingPunct="1">
              <a:lnSpc>
                <a:spcPct val="100000"/>
              </a:lnSpc>
              <a:spcBef>
                <a:spcPts val="0"/>
              </a:spcBef>
              <a:buSzPct val="100000"/>
              <a:buFontTx/>
              <a:buNone/>
              <a:defRPr lang="en-US" sz="1600" kern="1200" dirty="0">
                <a:gradFill>
                  <a:gsLst>
                    <a:gs pos="0">
                      <a:schemeClr val="accent4"/>
                    </a:gs>
                    <a:gs pos="86000">
                      <a:schemeClr val="accent4"/>
                    </a:gs>
                  </a:gsLst>
                  <a:lin ang="5400000" scaled="0"/>
                </a:gradFill>
                <a:latin typeface="+mj-lt"/>
                <a:ea typeface="+mn-ea"/>
                <a:cs typeface="+mn-cs"/>
              </a:defRPr>
            </a:lvl1pPr>
            <a:lvl2pPr marL="375236" indent="0" algn="ctr">
              <a:buNone/>
              <a:defRPr>
                <a:solidFill>
                  <a:schemeClr val="tx1">
                    <a:tint val="75000"/>
                  </a:schemeClr>
                </a:solidFill>
              </a:defRPr>
            </a:lvl2pPr>
            <a:lvl3pPr marL="750472" indent="0" algn="ctr">
              <a:buNone/>
              <a:defRPr>
                <a:solidFill>
                  <a:schemeClr val="tx1">
                    <a:tint val="75000"/>
                  </a:schemeClr>
                </a:solidFill>
              </a:defRPr>
            </a:lvl3pPr>
            <a:lvl4pPr marL="1125709" indent="0" algn="ctr">
              <a:buNone/>
              <a:defRPr>
                <a:solidFill>
                  <a:schemeClr val="tx1">
                    <a:tint val="75000"/>
                  </a:schemeClr>
                </a:solidFill>
              </a:defRPr>
            </a:lvl4pPr>
            <a:lvl5pPr marL="1500945" indent="0" algn="ctr">
              <a:buNone/>
              <a:defRPr>
                <a:solidFill>
                  <a:schemeClr val="tx1">
                    <a:tint val="75000"/>
                  </a:schemeClr>
                </a:solidFill>
              </a:defRPr>
            </a:lvl5pPr>
            <a:lvl6pPr marL="1876181" indent="0" algn="ctr">
              <a:buNone/>
              <a:defRPr>
                <a:solidFill>
                  <a:schemeClr val="tx1">
                    <a:tint val="75000"/>
                  </a:schemeClr>
                </a:solidFill>
              </a:defRPr>
            </a:lvl6pPr>
            <a:lvl7pPr marL="2251417" indent="0" algn="ctr">
              <a:buNone/>
              <a:defRPr>
                <a:solidFill>
                  <a:schemeClr val="tx1">
                    <a:tint val="75000"/>
                  </a:schemeClr>
                </a:solidFill>
              </a:defRPr>
            </a:lvl7pPr>
            <a:lvl8pPr marL="2626653" indent="0" algn="ctr">
              <a:buNone/>
              <a:defRPr>
                <a:solidFill>
                  <a:schemeClr val="tx1">
                    <a:tint val="75000"/>
                  </a:schemeClr>
                </a:solidFill>
              </a:defRPr>
            </a:lvl8pPr>
            <a:lvl9pPr marL="300189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152" y="5762859"/>
            <a:ext cx="10249480" cy="138531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55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17040776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3" y="228653"/>
            <a:ext cx="11171635" cy="5401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3" y="989244"/>
            <a:ext cx="11171635" cy="1689693"/>
          </a:xfrm>
        </p:spPr>
        <p:txBody>
          <a:bodyPr/>
          <a:lstStyle>
            <a:lvl1pPr>
              <a:defRPr sz="2300"/>
            </a:lvl1pPr>
            <a:lvl2pPr>
              <a:defRPr sz="2200"/>
            </a:lvl2pPr>
            <a:lvl4pPr>
              <a:defRPr sz="19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41282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1_Related Content Layout">
    <p:spTree>
      <p:nvGrpSpPr>
        <p:cNvPr id="1" name=""/>
        <p:cNvGrpSpPr/>
        <p:nvPr/>
      </p:nvGrpSpPr>
      <p:grpSpPr>
        <a:xfrm>
          <a:off x="0" y="0"/>
          <a:ext cx="0" cy="0"/>
          <a:chOff x="0" y="0"/>
          <a:chExt cx="0" cy="0"/>
        </a:xfrm>
      </p:grpSpPr>
      <p:sp>
        <p:nvSpPr>
          <p:cNvPr id="11" name="Content Placeholder 10"/>
          <p:cNvSpPr>
            <a:spLocks noGrp="1"/>
          </p:cNvSpPr>
          <p:nvPr>
            <p:ph sz="quarter" idx="10" hasCustomPrompt="1"/>
          </p:nvPr>
        </p:nvSpPr>
        <p:spPr>
          <a:xfrm>
            <a:off x="507804" y="1483624"/>
            <a:ext cx="10687107" cy="785995"/>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8779" tIns="50022" rIns="78779" bIns="50022" numCol="1" rtlCol="0" anchor="ctr" anchorCtr="0" compatLnSpc="1"/>
          <a:lstStyle>
            <a:lvl1pPr marL="0" algn="l" defTabSz="1000207" rtl="0" eaLnBrk="1" fontAlgn="base" latinLnBrk="0" hangingPunct="1">
              <a:spcBef>
                <a:spcPct val="0"/>
              </a:spcBef>
              <a:spcAft>
                <a:spcPct val="0"/>
              </a:spcAft>
              <a:buFont typeface="Arial" pitchFamily="34" charset="0"/>
              <a:buNone/>
              <a:defRPr lang="en-US" sz="22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2" name="Content Placeholder 10"/>
          <p:cNvSpPr>
            <a:spLocks noGrp="1"/>
          </p:cNvSpPr>
          <p:nvPr>
            <p:ph sz="quarter" idx="11" hasCustomPrompt="1"/>
          </p:nvPr>
        </p:nvSpPr>
        <p:spPr>
          <a:xfrm>
            <a:off x="507804" y="2416705"/>
            <a:ext cx="10687107" cy="785995"/>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8779" tIns="50022" rIns="78779" bIns="50022" numCol="1" rtlCol="0" anchor="ctr" anchorCtr="0" compatLnSpc="1"/>
          <a:lstStyle>
            <a:lvl1pPr marL="0" algn="l" defTabSz="1000207" rtl="0" eaLnBrk="1" fontAlgn="base" latinLnBrk="0" hangingPunct="1">
              <a:spcBef>
                <a:spcPct val="0"/>
              </a:spcBef>
              <a:spcAft>
                <a:spcPct val="0"/>
              </a:spcAft>
              <a:buFont typeface="Arial" pitchFamily="34" charset="0"/>
              <a:buNone/>
              <a:defRPr lang="en-US" sz="22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3" name="Content Placeholder 10"/>
          <p:cNvSpPr>
            <a:spLocks noGrp="1"/>
          </p:cNvSpPr>
          <p:nvPr>
            <p:ph sz="quarter" idx="12" hasCustomPrompt="1"/>
          </p:nvPr>
        </p:nvSpPr>
        <p:spPr>
          <a:xfrm>
            <a:off x="507804" y="3349787"/>
            <a:ext cx="10687107" cy="785995"/>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8779" tIns="50022" rIns="78779" bIns="50022" numCol="1" rtlCol="0" anchor="ctr" anchorCtr="0" compatLnSpc="1"/>
          <a:lstStyle>
            <a:lvl1pPr marL="0" algn="l" defTabSz="1000207" rtl="0" eaLnBrk="1" fontAlgn="base" latinLnBrk="0" hangingPunct="1">
              <a:spcBef>
                <a:spcPct val="0"/>
              </a:spcBef>
              <a:spcAft>
                <a:spcPct val="0"/>
              </a:spcAft>
              <a:buFont typeface="Arial" pitchFamily="34" charset="0"/>
              <a:buNone/>
              <a:defRPr lang="en-US" sz="22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4" name="Content Placeholder 10"/>
          <p:cNvSpPr>
            <a:spLocks noGrp="1"/>
          </p:cNvSpPr>
          <p:nvPr>
            <p:ph sz="quarter" idx="13" hasCustomPrompt="1"/>
          </p:nvPr>
        </p:nvSpPr>
        <p:spPr>
          <a:xfrm>
            <a:off x="507804" y="4282869"/>
            <a:ext cx="10687107" cy="785995"/>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78779" tIns="50022" rIns="78779" bIns="50022" numCol="1" rtlCol="0" anchor="ctr" anchorCtr="0" compatLnSpc="1"/>
          <a:lstStyle>
            <a:lvl1pPr marL="0" algn="l" defTabSz="1000207" rtl="0" eaLnBrk="1" fontAlgn="base" latinLnBrk="0" hangingPunct="1">
              <a:spcBef>
                <a:spcPct val="0"/>
              </a:spcBef>
              <a:spcAft>
                <a:spcPct val="0"/>
              </a:spcAft>
              <a:buFont typeface="Arial" pitchFamily="34" charset="0"/>
              <a:buNone/>
              <a:defRPr lang="en-US" sz="22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75306432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stretch>
            <a:fillRect/>
          </a:stretch>
        </p:blipFill>
        <p:spPr>
          <a:xfrm>
            <a:off x="1154176" y="939364"/>
            <a:ext cx="5297890" cy="2185423"/>
          </a:xfrm>
          <a:prstGeom prst="rect">
            <a:avLst/>
          </a:prstGeom>
          <a:noFill/>
          <a:ln>
            <a:noFill/>
          </a:ln>
        </p:spPr>
      </p:pic>
      <p:pic>
        <p:nvPicPr>
          <p:cNvPr id="11" name="Picture 10" descr="Cluster.png"/>
          <p:cNvPicPr>
            <a:picLocks noChangeAspect="1"/>
          </p:cNvPicPr>
          <p:nvPr/>
        </p:nvPicPr>
        <p:blipFill>
          <a:blip r:embed="rId4"/>
          <a:stretch>
            <a:fillRect/>
          </a:stretch>
        </p:blipFill>
        <p:spPr>
          <a:xfrm>
            <a:off x="9307075" y="1895409"/>
            <a:ext cx="2205085" cy="2531619"/>
          </a:xfrm>
          <a:prstGeom prst="rect">
            <a:avLst/>
          </a:prstGeom>
          <a:noFill/>
          <a:ln>
            <a:noFill/>
          </a:ln>
        </p:spPr>
      </p:pic>
      <p:pic>
        <p:nvPicPr>
          <p:cNvPr id="7" name="Picture 6" descr="Date_place.png"/>
          <p:cNvPicPr>
            <a:picLocks noChangeAspect="1"/>
          </p:cNvPicPr>
          <p:nvPr/>
        </p:nvPicPr>
        <p:blipFill>
          <a:blip r:embed="rId5"/>
          <a:stretch>
            <a:fillRect/>
          </a:stretch>
        </p:blipFill>
        <p:spPr>
          <a:xfrm>
            <a:off x="1176129" y="3616874"/>
            <a:ext cx="4154198" cy="228945"/>
          </a:xfrm>
          <a:prstGeom prst="rect">
            <a:avLst/>
          </a:prstGeom>
        </p:spPr>
      </p:pic>
    </p:spTree>
    <p:extLst>
      <p:ext uri="{BB962C8B-B14F-4D97-AF65-F5344CB8AC3E}">
        <p14:creationId xmlns:p14="http://schemas.microsoft.com/office/powerpoint/2010/main" val="756807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2945" y="2913988"/>
            <a:ext cx="7829776" cy="1478269"/>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114" y="1637793"/>
            <a:ext cx="7815606" cy="1148582"/>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stretch>
            <a:fillRect/>
          </a:stretch>
        </p:blipFill>
        <p:spPr>
          <a:xfrm>
            <a:off x="9104586" y="376477"/>
            <a:ext cx="2558374" cy="1055351"/>
          </a:xfrm>
          <a:prstGeom prst="rect">
            <a:avLst/>
          </a:prstGeom>
          <a:noFill/>
          <a:ln>
            <a:noFill/>
          </a:ln>
        </p:spPr>
      </p:pic>
      <p:pic>
        <p:nvPicPr>
          <p:cNvPr id="10" name="Picture 9" descr="Cluster.png"/>
          <p:cNvPicPr>
            <a:picLocks noChangeAspect="1"/>
          </p:cNvPicPr>
          <p:nvPr/>
        </p:nvPicPr>
        <p:blipFill>
          <a:blip r:embed="rId4"/>
          <a:stretch>
            <a:fillRect/>
          </a:stretch>
        </p:blipFill>
        <p:spPr>
          <a:xfrm>
            <a:off x="9307075" y="1895409"/>
            <a:ext cx="2205085" cy="2531619"/>
          </a:xfrm>
          <a:prstGeom prst="rect">
            <a:avLst/>
          </a:prstGeom>
          <a:noFill/>
          <a:ln>
            <a:noFill/>
          </a:ln>
        </p:spPr>
      </p:pic>
      <p:pic>
        <p:nvPicPr>
          <p:cNvPr id="8" name="Picture 7" descr="Date_place.png"/>
          <p:cNvPicPr>
            <a:picLocks noChangeAspect="1"/>
          </p:cNvPicPr>
          <p:nvPr/>
        </p:nvPicPr>
        <p:blipFill>
          <a:blip r:embed="rId5"/>
          <a:stretch>
            <a:fillRect/>
          </a:stretch>
        </p:blipFill>
        <p:spPr>
          <a:xfrm>
            <a:off x="9158147" y="1651655"/>
            <a:ext cx="2261628" cy="124642"/>
          </a:xfrm>
          <a:prstGeom prst="rect">
            <a:avLst/>
          </a:prstGeom>
        </p:spPr>
      </p:pic>
    </p:spTree>
    <p:extLst>
      <p:ext uri="{BB962C8B-B14F-4D97-AF65-F5344CB8AC3E}">
        <p14:creationId xmlns:p14="http://schemas.microsoft.com/office/powerpoint/2010/main" val="19113637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198" y="1422331"/>
            <a:ext cx="11171635" cy="24489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363177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03" y="1411881"/>
            <a:ext cx="5484257" cy="2249342"/>
          </a:xfrm>
        </p:spPr>
        <p:txBody>
          <a:bodyPr/>
          <a:lstStyle>
            <a:lvl1pPr marL="453222" indent="-453222">
              <a:lnSpc>
                <a:spcPct val="90000"/>
              </a:lnSpc>
              <a:defRPr sz="3200"/>
            </a:lvl1pPr>
            <a:lvl2pPr marL="897627" indent="-433823">
              <a:lnSpc>
                <a:spcPct val="90000"/>
              </a:lnSpc>
              <a:defRPr sz="3200"/>
            </a:lvl2pPr>
            <a:lvl3pPr marL="1271491" indent="-384445">
              <a:lnSpc>
                <a:spcPct val="90000"/>
              </a:lnSpc>
              <a:defRPr sz="2700"/>
            </a:lvl3pPr>
            <a:lvl4pPr marL="1636538" indent="-365047">
              <a:lnSpc>
                <a:spcPct val="90000"/>
              </a:lnSpc>
              <a:defRPr sz="2400"/>
            </a:lvl4pPr>
            <a:lvl5pPr marL="2020982" indent="-373864">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180" y="1411881"/>
            <a:ext cx="5484257" cy="2249342"/>
          </a:xfrm>
        </p:spPr>
        <p:txBody>
          <a:bodyPr/>
          <a:lstStyle>
            <a:lvl1pPr marL="463804" indent="-463804">
              <a:lnSpc>
                <a:spcPct val="90000"/>
              </a:lnSpc>
              <a:defRPr sz="3200"/>
            </a:lvl1pPr>
            <a:lvl2pPr marL="897627" indent="-453222">
              <a:lnSpc>
                <a:spcPct val="90000"/>
              </a:lnSpc>
              <a:defRPr sz="3200"/>
            </a:lvl2pPr>
            <a:lvl3pPr marL="1282072" indent="-403844">
              <a:lnSpc>
                <a:spcPct val="90000"/>
              </a:lnSpc>
              <a:defRPr sz="2700"/>
            </a:lvl3pPr>
            <a:lvl4pPr marL="1636538" indent="-354466">
              <a:lnSpc>
                <a:spcPct val="90000"/>
              </a:lnSpc>
              <a:defRPr sz="2400"/>
            </a:lvl4pPr>
            <a:lvl5pPr marL="2020982" indent="-365047">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715876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03" y="1411883"/>
            <a:ext cx="5484257" cy="461772"/>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507802" y="2175378"/>
            <a:ext cx="5484257" cy="2071816"/>
          </a:xfrm>
        </p:spPr>
        <p:txBody>
          <a:bodyPr/>
          <a:lstStyle>
            <a:lvl1pPr marL="375628" indent="-375628">
              <a:defRPr sz="3100"/>
            </a:lvl1pPr>
            <a:lvl2pPr marL="749493" indent="-354466">
              <a:defRPr sz="2700"/>
            </a:lvl2pPr>
            <a:lvl3pPr marL="1084560" indent="-324486">
              <a:defRPr sz="2400"/>
            </a:lvl3pPr>
            <a:lvl4pPr marL="1400227" indent="-305088">
              <a:defRPr sz="2300"/>
            </a:lvl4pPr>
            <a:lvl5pPr marL="1705315" indent="-275108">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2226" y="1411883"/>
            <a:ext cx="5487214" cy="461772"/>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0949" y="2175378"/>
            <a:ext cx="5488487" cy="2071816"/>
          </a:xfrm>
        </p:spPr>
        <p:txBody>
          <a:bodyPr/>
          <a:lstStyle>
            <a:lvl1pPr marL="395026" indent="-395026">
              <a:defRPr sz="3100"/>
            </a:lvl1pPr>
            <a:lvl2pPr marL="760074" indent="-365047">
              <a:defRPr sz="2700"/>
            </a:lvl2pPr>
            <a:lvl3pPr marL="1095140" indent="-326250">
              <a:defRPr sz="2400"/>
            </a:lvl3pPr>
            <a:lvl4pPr marL="1400227" indent="-315669">
              <a:defRPr sz="2300"/>
            </a:lvl4pPr>
            <a:lvl5pPr marL="1705315" indent="-294507">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28314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27" y="989244"/>
            <a:ext cx="5484257" cy="1621982"/>
          </a:xfrm>
        </p:spPr>
        <p:txBody>
          <a:bodyPr/>
          <a:lstStyle>
            <a:lvl1pPr marL="279039" indent="-279039">
              <a:lnSpc>
                <a:spcPct val="90000"/>
              </a:lnSpc>
              <a:defRPr sz="2300"/>
            </a:lvl1pPr>
            <a:lvl2pPr marL="552649" indent="-267095">
              <a:lnSpc>
                <a:spcPct val="90000"/>
              </a:lnSpc>
              <a:defRPr sz="2200"/>
            </a:lvl2pPr>
            <a:lvl3pPr marL="782828" indent="-236694">
              <a:lnSpc>
                <a:spcPct val="90000"/>
              </a:lnSpc>
              <a:defRPr sz="2000"/>
            </a:lvl3pPr>
            <a:lvl4pPr marL="1007579" indent="-224751">
              <a:lnSpc>
                <a:spcPct val="90000"/>
              </a:lnSpc>
              <a:defRPr sz="1900"/>
            </a:lvl4pPr>
            <a:lvl5pPr marL="1244273" indent="-230179">
              <a:lnSpc>
                <a:spcPct val="90000"/>
              </a:lnSpc>
              <a:defRPr sz="16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049" y="989244"/>
            <a:ext cx="5484257" cy="1621982"/>
          </a:xfrm>
        </p:spPr>
        <p:txBody>
          <a:bodyPr/>
          <a:lstStyle>
            <a:lvl1pPr marL="285553" indent="-285553">
              <a:lnSpc>
                <a:spcPct val="90000"/>
              </a:lnSpc>
              <a:defRPr sz="2300"/>
            </a:lvl1pPr>
            <a:lvl2pPr marL="552649" indent="-279039">
              <a:lnSpc>
                <a:spcPct val="90000"/>
              </a:lnSpc>
              <a:defRPr sz="2200"/>
            </a:lvl2pPr>
            <a:lvl3pPr marL="789343" indent="-248637">
              <a:lnSpc>
                <a:spcPct val="90000"/>
              </a:lnSpc>
              <a:defRPr sz="2000"/>
            </a:lvl3pPr>
            <a:lvl4pPr marL="1007579" indent="-218237">
              <a:lnSpc>
                <a:spcPct val="90000"/>
              </a:lnSpc>
              <a:defRPr sz="1900"/>
            </a:lvl4pPr>
            <a:lvl5pPr marL="1244273" indent="-224751">
              <a:lnSpc>
                <a:spcPct val="90000"/>
              </a:lnSpc>
              <a:defRPr sz="16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49898731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394"/>
            <a:ext cx="12187238" cy="5232439"/>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5983" tIns="60947" rIns="95983" bIns="60947" numCol="1" rtlCol="0" anchor="ctr" anchorCtr="0" compatLnSpc="1"/>
          <a:lstStyle/>
          <a:p>
            <a:pPr algn="ctr" defTabSz="1218585"/>
            <a:endParaRPr lang="en-US" sz="2700" dirty="0" smtClean="0">
              <a:solidFill>
                <a:prstClr val="white"/>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253" y="1416377"/>
            <a:ext cx="11266848" cy="1723948"/>
          </a:xfrm>
        </p:spPr>
        <p:txBody>
          <a:bodyPr/>
          <a:lstStyle>
            <a:lvl1pPr marL="0" indent="0">
              <a:lnSpc>
                <a:spcPct val="80000"/>
              </a:lnSpc>
              <a:buFontTx/>
              <a:buNone/>
              <a:defRPr sz="2700" b="0">
                <a:solidFill>
                  <a:srgbClr val="292929"/>
                </a:solidFill>
                <a:latin typeface="Consolas" pitchFamily="49" charset="0"/>
                <a:cs typeface="Courier New" pitchFamily="49" charset="0"/>
              </a:defRPr>
            </a:lvl1pPr>
            <a:lvl2pPr marL="609493" indent="8465">
              <a:lnSpc>
                <a:spcPct val="80000"/>
              </a:lnSpc>
              <a:buFontTx/>
              <a:buNone/>
              <a:defRPr sz="2400" b="0">
                <a:solidFill>
                  <a:srgbClr val="292929"/>
                </a:solidFill>
                <a:latin typeface="Consolas" pitchFamily="49" charset="0"/>
                <a:cs typeface="Courier New" pitchFamily="49" charset="0"/>
              </a:defRPr>
            </a:lvl2pPr>
            <a:lvl3pPr marL="1062381" indent="0">
              <a:lnSpc>
                <a:spcPct val="80000"/>
              </a:lnSpc>
              <a:buFontTx/>
              <a:buNone/>
              <a:defRPr sz="2100" b="0">
                <a:solidFill>
                  <a:srgbClr val="292929"/>
                </a:solidFill>
                <a:latin typeface="Consolas" pitchFamily="49" charset="0"/>
                <a:cs typeface="Courier New" pitchFamily="49" charset="0"/>
              </a:defRPr>
            </a:lvl3pPr>
            <a:lvl4pPr marL="1530083" indent="27513">
              <a:lnSpc>
                <a:spcPct val="80000"/>
              </a:lnSpc>
              <a:buFontTx/>
              <a:buNone/>
              <a:defRPr sz="2100" b="0">
                <a:solidFill>
                  <a:srgbClr val="292929"/>
                </a:solidFill>
                <a:latin typeface="Consolas" pitchFamily="49" charset="0"/>
                <a:cs typeface="Courier New" pitchFamily="49" charset="0"/>
              </a:defRPr>
            </a:lvl4pPr>
            <a:lvl5pPr marL="1985086" indent="0">
              <a:lnSpc>
                <a:spcPct val="80000"/>
              </a:lnSpc>
              <a:buFontTx/>
              <a:buNone/>
              <a:defRPr sz="21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764" y="6381013"/>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218937">
              <a:defRPr/>
            </a:pPr>
            <a:fld id="{ACC6DABA-E178-49C8-B135-4378B6D3DD69}" type="slidenum">
              <a:rPr lang="en-US" sz="1600" smtClean="0">
                <a:solidFill>
                  <a:srgbClr val="FFFFFF"/>
                </a:solidFill>
              </a:rPr>
              <a:pPr algn="l" defTabSz="1218937">
                <a:defRPr/>
              </a:pPr>
              <a:t>‹#›</a:t>
            </a:fld>
            <a:endParaRPr lang="en-US" sz="1600" dirty="0">
              <a:solidFill>
                <a:srgbClr val="FFFFFF"/>
              </a:solidFill>
            </a:endParaRPr>
          </a:p>
        </p:txBody>
      </p:sp>
      <p:pic>
        <p:nvPicPr>
          <p:cNvPr id="10" name="Picture 9" descr="Cluster.png"/>
          <p:cNvPicPr>
            <a:picLocks noChangeAspect="1"/>
          </p:cNvPicPr>
          <p:nvPr/>
        </p:nvPicPr>
        <p:blipFill>
          <a:blip r:embed="rId2"/>
          <a:stretch>
            <a:fillRect/>
          </a:stretch>
        </p:blipFill>
        <p:spPr>
          <a:xfrm>
            <a:off x="10747941" y="5523538"/>
            <a:ext cx="1128020" cy="1295060"/>
          </a:xfrm>
          <a:prstGeom prst="rect">
            <a:avLst/>
          </a:prstGeom>
          <a:noFill/>
          <a:ln>
            <a:noFill/>
          </a:ln>
        </p:spPr>
      </p:pic>
    </p:spTree>
    <p:extLst>
      <p:ext uri="{BB962C8B-B14F-4D97-AF65-F5344CB8AC3E}">
        <p14:creationId xmlns:p14="http://schemas.microsoft.com/office/powerpoint/2010/main" val="13679772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73617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13061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375" y="2913988"/>
            <a:ext cx="7829776" cy="1478269"/>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544" y="1637793"/>
            <a:ext cx="7815606" cy="1148582"/>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stretch>
            <a:fillRect/>
          </a:stretch>
        </p:blipFill>
        <p:spPr>
          <a:xfrm>
            <a:off x="0" y="1"/>
            <a:ext cx="2205085" cy="2531619"/>
          </a:xfrm>
          <a:prstGeom prst="rect">
            <a:avLst/>
          </a:prstGeom>
          <a:noFill/>
          <a:ln>
            <a:noFill/>
          </a:ln>
        </p:spPr>
      </p:pic>
    </p:spTree>
    <p:extLst>
      <p:ext uri="{BB962C8B-B14F-4D97-AF65-F5344CB8AC3E}">
        <p14:creationId xmlns:p14="http://schemas.microsoft.com/office/powerpoint/2010/main" val="4293543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Related Content Layout">
    <p:spTree>
      <p:nvGrpSpPr>
        <p:cNvPr id="1" name=""/>
        <p:cNvGrpSpPr/>
        <p:nvPr/>
      </p:nvGrpSpPr>
      <p:grpSpPr>
        <a:xfrm>
          <a:off x="0" y="0"/>
          <a:ext cx="0" cy="0"/>
          <a:chOff x="0" y="0"/>
          <a:chExt cx="0" cy="0"/>
        </a:xfrm>
      </p:grpSpPr>
      <p:sp>
        <p:nvSpPr>
          <p:cNvPr id="11" name="Content Placeholder 10"/>
          <p:cNvSpPr>
            <a:spLocks noGrp="1"/>
          </p:cNvSpPr>
          <p:nvPr>
            <p:ph sz="quarter" idx="10" hasCustomPrompt="1"/>
          </p:nvPr>
        </p:nvSpPr>
        <p:spPr>
          <a:xfrm>
            <a:off x="507803" y="1394688"/>
            <a:ext cx="10687106" cy="963862"/>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2" name="Content Placeholder 10"/>
          <p:cNvSpPr>
            <a:spLocks noGrp="1"/>
          </p:cNvSpPr>
          <p:nvPr>
            <p:ph sz="quarter" idx="11" hasCustomPrompt="1"/>
          </p:nvPr>
        </p:nvSpPr>
        <p:spPr>
          <a:xfrm>
            <a:off x="507803" y="2327769"/>
            <a:ext cx="10687106" cy="963862"/>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3" name="Content Placeholder 10"/>
          <p:cNvSpPr>
            <a:spLocks noGrp="1"/>
          </p:cNvSpPr>
          <p:nvPr>
            <p:ph sz="quarter" idx="12" hasCustomPrompt="1"/>
          </p:nvPr>
        </p:nvSpPr>
        <p:spPr>
          <a:xfrm>
            <a:off x="507803" y="3260851"/>
            <a:ext cx="10687106" cy="963862"/>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4" name="Content Placeholder 10"/>
          <p:cNvSpPr>
            <a:spLocks noGrp="1"/>
          </p:cNvSpPr>
          <p:nvPr>
            <p:ph sz="quarter" idx="13" hasCustomPrompt="1"/>
          </p:nvPr>
        </p:nvSpPr>
        <p:spPr>
          <a:xfrm>
            <a:off x="507803" y="4193933"/>
            <a:ext cx="10687106" cy="963862"/>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8122976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02" y="228653"/>
            <a:ext cx="11171635"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02" y="989242"/>
            <a:ext cx="11171635" cy="2029786"/>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6036128"/>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793" y="927315"/>
            <a:ext cx="11738025" cy="5729550"/>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02" y="228653"/>
            <a:ext cx="11171635"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544" y="1143265"/>
            <a:ext cx="10938893" cy="1545038"/>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3466199"/>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286" y="1618039"/>
            <a:ext cx="10237767" cy="600381"/>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286" y="2228151"/>
            <a:ext cx="10237767" cy="917415"/>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151" y="5762858"/>
            <a:ext cx="10249480" cy="1385315"/>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852376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18" y="1044727"/>
            <a:ext cx="5484257" cy="290849"/>
          </a:xfrm>
        </p:spPr>
        <p:txBody>
          <a:bodyPr anchor="b"/>
          <a:lstStyle>
            <a:lvl1pPr marL="0" indent="0">
              <a:lnSpc>
                <a:spcPct val="90000"/>
              </a:lnSpc>
              <a:spcBef>
                <a:spcPts val="0"/>
              </a:spcBef>
              <a:buNone/>
              <a:defRPr sz="2100" b="1"/>
            </a:lvl1pPr>
            <a:lvl2pPr marL="375236" indent="0">
              <a:buNone/>
              <a:defRPr sz="1600" b="1"/>
            </a:lvl2pPr>
            <a:lvl3pPr marL="750472" indent="0">
              <a:buNone/>
              <a:defRPr sz="1500" b="1"/>
            </a:lvl3pPr>
            <a:lvl4pPr marL="1125709" indent="0">
              <a:buNone/>
              <a:defRPr sz="1300" b="1"/>
            </a:lvl4pPr>
            <a:lvl5pPr marL="1500945" indent="0">
              <a:buNone/>
              <a:defRPr sz="1300" b="1"/>
            </a:lvl5pPr>
            <a:lvl6pPr marL="1876181" indent="0">
              <a:buNone/>
              <a:defRPr sz="1300" b="1"/>
            </a:lvl6pPr>
            <a:lvl7pPr marL="2251417" indent="0">
              <a:buNone/>
              <a:defRPr sz="1300" b="1"/>
            </a:lvl7pPr>
            <a:lvl8pPr marL="2626653" indent="0">
              <a:buNone/>
              <a:defRPr sz="1300" b="1"/>
            </a:lvl8pPr>
            <a:lvl9pPr marL="300189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517018" y="1401360"/>
            <a:ext cx="5484257" cy="1394228"/>
          </a:xfrm>
        </p:spPr>
        <p:txBody>
          <a:bodyPr/>
          <a:lstStyle>
            <a:lvl1pPr marL="231266" indent="-231266">
              <a:defRPr sz="2000"/>
            </a:lvl1pPr>
            <a:lvl2pPr marL="461446" indent="-218237">
              <a:defRPr sz="2000"/>
            </a:lvl2pPr>
            <a:lvl3pPr marL="667739" indent="-199779">
              <a:defRPr sz="1600"/>
            </a:lvl3pPr>
            <a:lvl4pPr marL="862088" indent="-187836">
              <a:defRPr sz="1500"/>
            </a:lvl4pPr>
            <a:lvl5pPr marL="1049923" indent="-169378">
              <a:defRPr sz="15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2228" y="1044727"/>
            <a:ext cx="5487215" cy="290849"/>
          </a:xfrm>
        </p:spPr>
        <p:txBody>
          <a:bodyPr anchor="b"/>
          <a:lstStyle>
            <a:lvl1pPr marL="0" indent="0">
              <a:lnSpc>
                <a:spcPct val="90000"/>
              </a:lnSpc>
              <a:spcBef>
                <a:spcPts val="0"/>
              </a:spcBef>
              <a:buNone/>
              <a:defRPr sz="2100" b="1"/>
            </a:lvl1pPr>
            <a:lvl2pPr marL="375236" indent="0">
              <a:buNone/>
              <a:defRPr sz="1600" b="1"/>
            </a:lvl2pPr>
            <a:lvl3pPr marL="750472" indent="0">
              <a:buNone/>
              <a:defRPr sz="1500" b="1"/>
            </a:lvl3pPr>
            <a:lvl4pPr marL="1125709" indent="0">
              <a:buNone/>
              <a:defRPr sz="1300" b="1"/>
            </a:lvl4pPr>
            <a:lvl5pPr marL="1500945" indent="0">
              <a:buNone/>
              <a:defRPr sz="1300" b="1"/>
            </a:lvl5pPr>
            <a:lvl6pPr marL="1876181" indent="0">
              <a:buNone/>
              <a:defRPr sz="1300" b="1"/>
            </a:lvl6pPr>
            <a:lvl7pPr marL="2251417" indent="0">
              <a:buNone/>
              <a:defRPr sz="1300" b="1"/>
            </a:lvl7pPr>
            <a:lvl8pPr marL="2626653" indent="0">
              <a:buNone/>
              <a:defRPr sz="1300" b="1"/>
            </a:lvl8pPr>
            <a:lvl9pPr marL="300189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6190951" y="1401360"/>
            <a:ext cx="5488487" cy="1394228"/>
          </a:xfrm>
        </p:spPr>
        <p:txBody>
          <a:bodyPr/>
          <a:lstStyle>
            <a:lvl1pPr marL="243208" indent="-243208">
              <a:defRPr sz="2000"/>
            </a:lvl1pPr>
            <a:lvl2pPr marL="467960" indent="-224751">
              <a:defRPr sz="2000"/>
            </a:lvl2pPr>
            <a:lvl3pPr marL="674253" indent="-200864">
              <a:defRPr sz="1600"/>
            </a:lvl3pPr>
            <a:lvl4pPr marL="862088" indent="-194350">
              <a:defRPr sz="1500"/>
            </a:lvl4pPr>
            <a:lvl5pPr marL="1049923" indent="-181321">
              <a:defRPr sz="15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0.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2.pn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11.pn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10.jpeg"/><Relationship Id="rId2" Type="http://schemas.openxmlformats.org/officeDocument/2006/relationships/slideLayout" Target="../slideLayouts/slideLayout41.xml"/><Relationship Id="rId16" Type="http://schemas.openxmlformats.org/officeDocument/2006/relationships/theme" Target="../theme/theme4.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image" Target="../media/image2.png"/><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image" Target="../media/image11.png"/><Relationship Id="rId2" Type="http://schemas.openxmlformats.org/officeDocument/2006/relationships/slideLayout" Target="../slideLayouts/slideLayout56.xml"/><Relationship Id="rId16" Type="http://schemas.openxmlformats.org/officeDocument/2006/relationships/image" Target="../media/image10.jpeg"/><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theme" Target="../theme/theme5.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03" y="228654"/>
            <a:ext cx="11171503" cy="4570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03" y="989244"/>
            <a:ext cx="11171503" cy="162198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fade/>
  </p:transition>
  <p:timing>
    <p:tnLst>
      <p:par>
        <p:cTn id="1" dur="indefinite" restart="never" nodeType="tmRoot"/>
      </p:par>
    </p:tnLst>
  </p:timing>
  <p:txStyles>
    <p:titleStyle>
      <a:lvl1pPr algn="l" defTabSz="750472" rtl="0" eaLnBrk="1" latinLnBrk="0" hangingPunct="1">
        <a:lnSpc>
          <a:spcPct val="90000"/>
        </a:lnSpc>
        <a:spcBef>
          <a:spcPct val="0"/>
        </a:spcBef>
        <a:buNone/>
        <a:defRPr lang="en-US" sz="3300" b="0" kern="1200" cap="none" spc="-124"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77857" indent="-377857" algn="l" defTabSz="750472" rtl="0" eaLnBrk="1" latinLnBrk="0" hangingPunct="1">
        <a:lnSpc>
          <a:spcPct val="90000"/>
        </a:lnSpc>
        <a:spcBef>
          <a:spcPct val="20000"/>
        </a:spcBef>
        <a:buSzPct val="100000"/>
        <a:buFontTx/>
        <a:buBlip>
          <a:blip r:embed="rId17"/>
        </a:buBlip>
        <a:defRPr lang="en-US" sz="2300" kern="1200" dirty="0" smtClean="0">
          <a:gradFill>
            <a:gsLst>
              <a:gs pos="0">
                <a:schemeClr val="tx1"/>
              </a:gs>
              <a:gs pos="86000">
                <a:schemeClr val="tx1"/>
              </a:gs>
            </a:gsLst>
            <a:lin ang="0" scaled="0"/>
          </a:gradFill>
          <a:latin typeface="+mj-lt"/>
          <a:ea typeface="+mn-ea"/>
          <a:cs typeface="+mn-cs"/>
        </a:defRPr>
      </a:lvl1pPr>
      <a:lvl2pPr marL="702294" indent="-324437" algn="l" defTabSz="750472"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2pPr>
      <a:lvl3pPr marL="1033244" indent="-330951" algn="l" defTabSz="750472" rtl="0" eaLnBrk="1" latinLnBrk="0" hangingPunct="1">
        <a:lnSpc>
          <a:spcPct val="90000"/>
        </a:lnSpc>
        <a:spcBef>
          <a:spcPct val="20000"/>
        </a:spcBef>
        <a:buSzPct val="100000"/>
        <a:buFontTx/>
        <a:buBlip>
          <a:blip r:embed="rId17"/>
        </a:buBlip>
        <a:defRPr lang="en-US" sz="2000" kern="1200" dirty="0" smtClean="0">
          <a:gradFill>
            <a:gsLst>
              <a:gs pos="0">
                <a:schemeClr val="tx1"/>
              </a:gs>
              <a:gs pos="86000">
                <a:schemeClr val="tx1"/>
              </a:gs>
            </a:gsLst>
            <a:lin ang="0" scaled="0"/>
          </a:gradFill>
          <a:latin typeface="+mj-lt"/>
          <a:ea typeface="+mn-ea"/>
          <a:cs typeface="+mn-cs"/>
        </a:defRPr>
      </a:lvl3pPr>
      <a:lvl4pPr marL="1317289" indent="-284044" algn="l" defTabSz="750472" rtl="0" eaLnBrk="1" latinLnBrk="0" hangingPunct="1">
        <a:lnSpc>
          <a:spcPct val="90000"/>
        </a:lnSpc>
        <a:spcBef>
          <a:spcPct val="20000"/>
        </a:spcBef>
        <a:buSzPct val="100000"/>
        <a:buFontTx/>
        <a:buBlip>
          <a:blip r:embed="rId17"/>
        </a:buBlip>
        <a:defRPr lang="en-US" sz="1900" kern="1200" dirty="0" smtClean="0">
          <a:gradFill>
            <a:gsLst>
              <a:gs pos="0">
                <a:schemeClr val="tx1"/>
              </a:gs>
              <a:gs pos="86000">
                <a:schemeClr val="tx1"/>
              </a:gs>
            </a:gsLst>
            <a:lin ang="0" scaled="0"/>
          </a:gradFill>
          <a:latin typeface="+mj-lt"/>
          <a:ea typeface="+mn-ea"/>
          <a:cs typeface="+mn-cs"/>
        </a:defRPr>
      </a:lvl4pPr>
      <a:lvl5pPr marL="1593515" indent="-276226" algn="l" defTabSz="750472" rtl="0" eaLnBrk="1" latinLnBrk="0" hangingPunct="1">
        <a:lnSpc>
          <a:spcPct val="90000"/>
        </a:lnSpc>
        <a:spcBef>
          <a:spcPct val="20000"/>
        </a:spcBef>
        <a:buSzPct val="100000"/>
        <a:buFontTx/>
        <a:buBlip>
          <a:blip r:embed="rId17"/>
        </a:buBlip>
        <a:defRPr lang="en-US" sz="1600" kern="1200" dirty="0">
          <a:gradFill>
            <a:gsLst>
              <a:gs pos="0">
                <a:schemeClr val="tx1"/>
              </a:gs>
              <a:gs pos="86000">
                <a:schemeClr val="tx1"/>
              </a:gs>
            </a:gsLst>
            <a:lin ang="0" scaled="0"/>
          </a:gradFill>
          <a:latin typeface="+mj-lt"/>
          <a:ea typeface="+mn-ea"/>
          <a:cs typeface="+mn-cs"/>
        </a:defRPr>
      </a:lvl5pPr>
      <a:lvl6pPr marL="2063799"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39035"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14271"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89508"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0472" rtl="0" eaLnBrk="1" latinLnBrk="0" hangingPunct="1">
        <a:defRPr sz="1500" kern="1200">
          <a:solidFill>
            <a:schemeClr val="tx1"/>
          </a:solidFill>
          <a:latin typeface="+mn-lt"/>
          <a:ea typeface="+mn-ea"/>
          <a:cs typeface="+mn-cs"/>
        </a:defRPr>
      </a:lvl1pPr>
      <a:lvl2pPr marL="375236" algn="l" defTabSz="750472" rtl="0" eaLnBrk="1" latinLnBrk="0" hangingPunct="1">
        <a:defRPr sz="1500" kern="1200">
          <a:solidFill>
            <a:schemeClr val="tx1"/>
          </a:solidFill>
          <a:latin typeface="+mn-lt"/>
          <a:ea typeface="+mn-ea"/>
          <a:cs typeface="+mn-cs"/>
        </a:defRPr>
      </a:lvl2pPr>
      <a:lvl3pPr marL="750472" algn="l" defTabSz="750472" rtl="0" eaLnBrk="1" latinLnBrk="0" hangingPunct="1">
        <a:defRPr sz="1500" kern="1200">
          <a:solidFill>
            <a:schemeClr val="tx1"/>
          </a:solidFill>
          <a:latin typeface="+mn-lt"/>
          <a:ea typeface="+mn-ea"/>
          <a:cs typeface="+mn-cs"/>
        </a:defRPr>
      </a:lvl3pPr>
      <a:lvl4pPr marL="1125709" algn="l" defTabSz="750472" rtl="0" eaLnBrk="1" latinLnBrk="0" hangingPunct="1">
        <a:defRPr sz="1500" kern="1200">
          <a:solidFill>
            <a:schemeClr val="tx1"/>
          </a:solidFill>
          <a:latin typeface="+mn-lt"/>
          <a:ea typeface="+mn-ea"/>
          <a:cs typeface="+mn-cs"/>
        </a:defRPr>
      </a:lvl4pPr>
      <a:lvl5pPr marL="1500945" algn="l" defTabSz="750472" rtl="0" eaLnBrk="1" latinLnBrk="0" hangingPunct="1">
        <a:defRPr sz="1500" kern="1200">
          <a:solidFill>
            <a:schemeClr val="tx1"/>
          </a:solidFill>
          <a:latin typeface="+mn-lt"/>
          <a:ea typeface="+mn-ea"/>
          <a:cs typeface="+mn-cs"/>
        </a:defRPr>
      </a:lvl5pPr>
      <a:lvl6pPr marL="1876181" algn="l" defTabSz="750472" rtl="0" eaLnBrk="1" latinLnBrk="0" hangingPunct="1">
        <a:defRPr sz="1500" kern="1200">
          <a:solidFill>
            <a:schemeClr val="tx1"/>
          </a:solidFill>
          <a:latin typeface="+mn-lt"/>
          <a:ea typeface="+mn-ea"/>
          <a:cs typeface="+mn-cs"/>
        </a:defRPr>
      </a:lvl6pPr>
      <a:lvl7pPr marL="2251417" algn="l" defTabSz="750472" rtl="0" eaLnBrk="1" latinLnBrk="0" hangingPunct="1">
        <a:defRPr sz="1500" kern="1200">
          <a:solidFill>
            <a:schemeClr val="tx1"/>
          </a:solidFill>
          <a:latin typeface="+mn-lt"/>
          <a:ea typeface="+mn-ea"/>
          <a:cs typeface="+mn-cs"/>
        </a:defRPr>
      </a:lvl7pPr>
      <a:lvl8pPr marL="2626653" algn="l" defTabSz="750472" rtl="0" eaLnBrk="1" latinLnBrk="0" hangingPunct="1">
        <a:defRPr sz="1500" kern="1200">
          <a:solidFill>
            <a:schemeClr val="tx1"/>
          </a:solidFill>
          <a:latin typeface="+mn-lt"/>
          <a:ea typeface="+mn-ea"/>
          <a:cs typeface="+mn-cs"/>
        </a:defRPr>
      </a:lvl8pPr>
      <a:lvl9pPr marL="3001890" algn="l" defTabSz="75047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03" y="228654"/>
            <a:ext cx="11171503" cy="4570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03" y="989244"/>
            <a:ext cx="11171503" cy="162198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8005041"/>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p:fade/>
  </p:transition>
  <p:timing>
    <p:tnLst>
      <p:par>
        <p:cTn id="1" dur="indefinite" restart="never" nodeType="tmRoot"/>
      </p:par>
    </p:tnLst>
  </p:timing>
  <p:txStyles>
    <p:titleStyle>
      <a:lvl1pPr algn="l" defTabSz="750472" rtl="0" eaLnBrk="1" latinLnBrk="0" hangingPunct="1">
        <a:lnSpc>
          <a:spcPct val="90000"/>
        </a:lnSpc>
        <a:spcBef>
          <a:spcPct val="0"/>
        </a:spcBef>
        <a:buNone/>
        <a:defRPr lang="en-US" sz="3300" b="0" kern="1200" cap="none" spc="-124"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77857" indent="-377857" algn="l" defTabSz="750472" rtl="0" eaLnBrk="1" latinLnBrk="0" hangingPunct="1">
        <a:lnSpc>
          <a:spcPct val="90000"/>
        </a:lnSpc>
        <a:spcBef>
          <a:spcPct val="20000"/>
        </a:spcBef>
        <a:buSzPct val="100000"/>
        <a:buFontTx/>
        <a:buBlip>
          <a:blip r:embed="rId17"/>
        </a:buBlip>
        <a:defRPr lang="en-US" sz="2300" kern="1200" dirty="0" smtClean="0">
          <a:gradFill>
            <a:gsLst>
              <a:gs pos="0">
                <a:schemeClr val="tx1"/>
              </a:gs>
              <a:gs pos="86000">
                <a:schemeClr val="tx1"/>
              </a:gs>
            </a:gsLst>
            <a:lin ang="0" scaled="0"/>
          </a:gradFill>
          <a:latin typeface="+mj-lt"/>
          <a:ea typeface="+mn-ea"/>
          <a:cs typeface="+mn-cs"/>
        </a:defRPr>
      </a:lvl1pPr>
      <a:lvl2pPr marL="702294" indent="-324437" algn="l" defTabSz="750472"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2pPr>
      <a:lvl3pPr marL="1033244" indent="-330951" algn="l" defTabSz="750472" rtl="0" eaLnBrk="1" latinLnBrk="0" hangingPunct="1">
        <a:lnSpc>
          <a:spcPct val="90000"/>
        </a:lnSpc>
        <a:spcBef>
          <a:spcPct val="20000"/>
        </a:spcBef>
        <a:buSzPct val="100000"/>
        <a:buFontTx/>
        <a:buBlip>
          <a:blip r:embed="rId17"/>
        </a:buBlip>
        <a:defRPr lang="en-US" sz="2000" kern="1200" dirty="0" smtClean="0">
          <a:gradFill>
            <a:gsLst>
              <a:gs pos="0">
                <a:schemeClr val="tx1"/>
              </a:gs>
              <a:gs pos="86000">
                <a:schemeClr val="tx1"/>
              </a:gs>
            </a:gsLst>
            <a:lin ang="0" scaled="0"/>
          </a:gradFill>
          <a:latin typeface="+mj-lt"/>
          <a:ea typeface="+mn-ea"/>
          <a:cs typeface="+mn-cs"/>
        </a:defRPr>
      </a:lvl3pPr>
      <a:lvl4pPr marL="1317289" indent="-284044" algn="l" defTabSz="750472" rtl="0" eaLnBrk="1" latinLnBrk="0" hangingPunct="1">
        <a:lnSpc>
          <a:spcPct val="90000"/>
        </a:lnSpc>
        <a:spcBef>
          <a:spcPct val="20000"/>
        </a:spcBef>
        <a:buSzPct val="100000"/>
        <a:buFontTx/>
        <a:buBlip>
          <a:blip r:embed="rId17"/>
        </a:buBlip>
        <a:defRPr lang="en-US" sz="1900" kern="1200" dirty="0" smtClean="0">
          <a:gradFill>
            <a:gsLst>
              <a:gs pos="0">
                <a:schemeClr val="tx1"/>
              </a:gs>
              <a:gs pos="86000">
                <a:schemeClr val="tx1"/>
              </a:gs>
            </a:gsLst>
            <a:lin ang="0" scaled="0"/>
          </a:gradFill>
          <a:latin typeface="+mj-lt"/>
          <a:ea typeface="+mn-ea"/>
          <a:cs typeface="+mn-cs"/>
        </a:defRPr>
      </a:lvl4pPr>
      <a:lvl5pPr marL="1593515" indent="-276226" algn="l" defTabSz="750472" rtl="0" eaLnBrk="1" latinLnBrk="0" hangingPunct="1">
        <a:lnSpc>
          <a:spcPct val="90000"/>
        </a:lnSpc>
        <a:spcBef>
          <a:spcPct val="20000"/>
        </a:spcBef>
        <a:buSzPct val="100000"/>
        <a:buFontTx/>
        <a:buBlip>
          <a:blip r:embed="rId17"/>
        </a:buBlip>
        <a:defRPr lang="en-US" sz="1600" kern="1200" dirty="0">
          <a:gradFill>
            <a:gsLst>
              <a:gs pos="0">
                <a:schemeClr val="tx1"/>
              </a:gs>
              <a:gs pos="86000">
                <a:schemeClr val="tx1"/>
              </a:gs>
            </a:gsLst>
            <a:lin ang="0" scaled="0"/>
          </a:gradFill>
          <a:latin typeface="+mj-lt"/>
          <a:ea typeface="+mn-ea"/>
          <a:cs typeface="+mn-cs"/>
        </a:defRPr>
      </a:lvl5pPr>
      <a:lvl6pPr marL="2063799"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39035"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14271"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89508" indent="-187618" algn="l" defTabSz="750472"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0472" rtl="0" eaLnBrk="1" latinLnBrk="0" hangingPunct="1">
        <a:defRPr sz="1500" kern="1200">
          <a:solidFill>
            <a:schemeClr val="tx1"/>
          </a:solidFill>
          <a:latin typeface="+mn-lt"/>
          <a:ea typeface="+mn-ea"/>
          <a:cs typeface="+mn-cs"/>
        </a:defRPr>
      </a:lvl1pPr>
      <a:lvl2pPr marL="375236" algn="l" defTabSz="750472" rtl="0" eaLnBrk="1" latinLnBrk="0" hangingPunct="1">
        <a:defRPr sz="1500" kern="1200">
          <a:solidFill>
            <a:schemeClr val="tx1"/>
          </a:solidFill>
          <a:latin typeface="+mn-lt"/>
          <a:ea typeface="+mn-ea"/>
          <a:cs typeface="+mn-cs"/>
        </a:defRPr>
      </a:lvl2pPr>
      <a:lvl3pPr marL="750472" algn="l" defTabSz="750472" rtl="0" eaLnBrk="1" latinLnBrk="0" hangingPunct="1">
        <a:defRPr sz="1500" kern="1200">
          <a:solidFill>
            <a:schemeClr val="tx1"/>
          </a:solidFill>
          <a:latin typeface="+mn-lt"/>
          <a:ea typeface="+mn-ea"/>
          <a:cs typeface="+mn-cs"/>
        </a:defRPr>
      </a:lvl3pPr>
      <a:lvl4pPr marL="1125709" algn="l" defTabSz="750472" rtl="0" eaLnBrk="1" latinLnBrk="0" hangingPunct="1">
        <a:defRPr sz="1500" kern="1200">
          <a:solidFill>
            <a:schemeClr val="tx1"/>
          </a:solidFill>
          <a:latin typeface="+mn-lt"/>
          <a:ea typeface="+mn-ea"/>
          <a:cs typeface="+mn-cs"/>
        </a:defRPr>
      </a:lvl4pPr>
      <a:lvl5pPr marL="1500945" algn="l" defTabSz="750472" rtl="0" eaLnBrk="1" latinLnBrk="0" hangingPunct="1">
        <a:defRPr sz="1500" kern="1200">
          <a:solidFill>
            <a:schemeClr val="tx1"/>
          </a:solidFill>
          <a:latin typeface="+mn-lt"/>
          <a:ea typeface="+mn-ea"/>
          <a:cs typeface="+mn-cs"/>
        </a:defRPr>
      </a:lvl5pPr>
      <a:lvl6pPr marL="1876181" algn="l" defTabSz="750472" rtl="0" eaLnBrk="1" latinLnBrk="0" hangingPunct="1">
        <a:defRPr sz="1500" kern="1200">
          <a:solidFill>
            <a:schemeClr val="tx1"/>
          </a:solidFill>
          <a:latin typeface="+mn-lt"/>
          <a:ea typeface="+mn-ea"/>
          <a:cs typeface="+mn-cs"/>
        </a:defRPr>
      </a:lvl6pPr>
      <a:lvl7pPr marL="2251417" algn="l" defTabSz="750472" rtl="0" eaLnBrk="1" latinLnBrk="0" hangingPunct="1">
        <a:defRPr sz="1500" kern="1200">
          <a:solidFill>
            <a:schemeClr val="tx1"/>
          </a:solidFill>
          <a:latin typeface="+mn-lt"/>
          <a:ea typeface="+mn-ea"/>
          <a:cs typeface="+mn-cs"/>
        </a:defRPr>
      </a:lvl7pPr>
      <a:lvl8pPr marL="2626653" algn="l" defTabSz="750472" rtl="0" eaLnBrk="1" latinLnBrk="0" hangingPunct="1">
        <a:defRPr sz="1500" kern="1200">
          <a:solidFill>
            <a:schemeClr val="tx1"/>
          </a:solidFill>
          <a:latin typeface="+mn-lt"/>
          <a:ea typeface="+mn-ea"/>
          <a:cs typeface="+mn-cs"/>
        </a:defRPr>
      </a:lvl8pPr>
      <a:lvl9pPr marL="3001890" algn="l" defTabSz="750472"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76" y="228653"/>
            <a:ext cx="11212231" cy="5401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871" y="1421146"/>
            <a:ext cx="11170035" cy="201285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767" y="6381014"/>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000454"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3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000454"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747942" y="5523538"/>
            <a:ext cx="1128020" cy="129506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4" r:id="rId10"/>
    <p:sldLayoutId id="2147483803" r:id="rId11"/>
  </p:sldLayoutIdLst>
  <p:transition>
    <p:fade/>
  </p:transition>
  <p:timing>
    <p:tnLst>
      <p:par>
        <p:cTn id="1" dur="indefinite" restart="never" nodeType="tmRoot"/>
      </p:par>
    </p:tnLst>
  </p:timing>
  <p:txStyles>
    <p:titleStyle>
      <a:lvl1pPr algn="l" defTabSz="1000454" rtl="0" eaLnBrk="1" latinLnBrk="0" hangingPunct="1">
        <a:lnSpc>
          <a:spcPct val="90000"/>
        </a:lnSpc>
        <a:spcBef>
          <a:spcPct val="0"/>
        </a:spcBef>
        <a:buNone/>
        <a:defRPr lang="en-US" sz="3900" b="0" kern="1200" cap="none" spc="-109" baseline="0" dirty="0" smtClean="0">
          <a:ln w="3175">
            <a:noFill/>
          </a:ln>
          <a:solidFill>
            <a:schemeClr val="bg1"/>
          </a:solidFill>
          <a:effectLst/>
          <a:latin typeface="Calibri" pitchFamily="34" charset="0"/>
          <a:ea typeface="+mn-ea"/>
          <a:cs typeface="Arial" charset="0"/>
        </a:defRPr>
      </a:lvl1pPr>
    </p:titleStyle>
    <p:bodyStyle>
      <a:lvl1pPr marL="396029" indent="-396029" algn="l" defTabSz="1000454" rtl="0" eaLnBrk="1" latinLnBrk="0" hangingPunct="1">
        <a:lnSpc>
          <a:spcPct val="90000"/>
        </a:lnSpc>
        <a:spcBef>
          <a:spcPct val="20000"/>
        </a:spcBef>
        <a:buSzPct val="100000"/>
        <a:buFontTx/>
        <a:buBlip>
          <a:blip r:embed="rId15"/>
        </a:buBlip>
        <a:defRPr sz="2800" kern="1200">
          <a:solidFill>
            <a:schemeClr val="bg1"/>
          </a:solidFill>
          <a:latin typeface="Calibri" pitchFamily="34" charset="0"/>
          <a:ea typeface="+mn-ea"/>
          <a:cs typeface="+mn-cs"/>
        </a:defRPr>
      </a:lvl1pPr>
      <a:lvl2pPr marL="884118" indent="-376923" algn="l" defTabSz="1000454" rtl="0" eaLnBrk="1" latinLnBrk="0" hangingPunct="1">
        <a:lnSpc>
          <a:spcPct val="90000"/>
        </a:lnSpc>
        <a:spcBef>
          <a:spcPct val="20000"/>
        </a:spcBef>
        <a:buSzPct val="100000"/>
        <a:buFontTx/>
        <a:buBlip>
          <a:blip r:embed="rId15"/>
        </a:buBlip>
        <a:defRPr sz="2400" kern="1200">
          <a:solidFill>
            <a:schemeClr val="bg1"/>
          </a:solidFill>
          <a:latin typeface="Calibri" pitchFamily="34" charset="0"/>
          <a:ea typeface="+mn-ea"/>
          <a:cs typeface="+mn-cs"/>
        </a:defRPr>
      </a:lvl2pPr>
      <a:lvl3pPr marL="1278410" indent="-378660" algn="l" defTabSz="1000454" rtl="0" eaLnBrk="1" latinLnBrk="0" hangingPunct="1">
        <a:lnSpc>
          <a:spcPct val="90000"/>
        </a:lnSpc>
        <a:spcBef>
          <a:spcPct val="20000"/>
        </a:spcBef>
        <a:buSzPct val="100000"/>
        <a:buFontTx/>
        <a:buBlip>
          <a:blip r:embed="rId15"/>
        </a:buBlip>
        <a:defRPr sz="2400" kern="1200">
          <a:solidFill>
            <a:schemeClr val="bg1"/>
          </a:solidFill>
          <a:latin typeface="Calibri" pitchFamily="34" charset="0"/>
          <a:ea typeface="+mn-ea"/>
          <a:cs typeface="+mn-cs"/>
        </a:defRPr>
      </a:lvl3pPr>
      <a:lvl4pPr marL="1658807" indent="-380398" algn="l" defTabSz="1000454" rtl="0" eaLnBrk="1" latinLnBrk="0" hangingPunct="1">
        <a:lnSpc>
          <a:spcPct val="90000"/>
        </a:lnSpc>
        <a:spcBef>
          <a:spcPct val="20000"/>
        </a:spcBef>
        <a:buSzPct val="100000"/>
        <a:buFontTx/>
        <a:buBlip>
          <a:blip r:embed="rId15"/>
        </a:buBlip>
        <a:defRPr sz="2400" kern="1200">
          <a:solidFill>
            <a:schemeClr val="bg1"/>
          </a:solidFill>
          <a:latin typeface="Calibri" pitchFamily="34" charset="0"/>
          <a:ea typeface="+mn-ea"/>
          <a:cs typeface="+mn-cs"/>
        </a:defRPr>
      </a:lvl4pPr>
      <a:lvl5pPr marL="2027044" indent="-356079" algn="l" defTabSz="1000454" rtl="0" eaLnBrk="1" latinLnBrk="0" hangingPunct="1">
        <a:lnSpc>
          <a:spcPct val="90000"/>
        </a:lnSpc>
        <a:spcBef>
          <a:spcPct val="20000"/>
        </a:spcBef>
        <a:buSzPct val="100000"/>
        <a:buFontTx/>
        <a:buBlip>
          <a:blip r:embed="rId15"/>
        </a:buBlip>
        <a:defRPr sz="2400" kern="1200">
          <a:solidFill>
            <a:schemeClr val="bg1"/>
          </a:solidFill>
          <a:latin typeface="Calibri" pitchFamily="34" charset="0"/>
          <a:ea typeface="+mn-ea"/>
          <a:cs typeface="+mn-cs"/>
        </a:defRPr>
      </a:lvl5pPr>
      <a:lvl6pPr marL="2751250"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51478"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51705"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51933"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0454" rtl="0" eaLnBrk="1" latinLnBrk="0" hangingPunct="1">
        <a:defRPr sz="2000" kern="1200">
          <a:solidFill>
            <a:schemeClr val="tx1"/>
          </a:solidFill>
          <a:latin typeface="+mn-lt"/>
          <a:ea typeface="+mn-ea"/>
          <a:cs typeface="+mn-cs"/>
        </a:defRPr>
      </a:lvl1pPr>
      <a:lvl2pPr marL="500228" algn="l" defTabSz="1000454" rtl="0" eaLnBrk="1" latinLnBrk="0" hangingPunct="1">
        <a:defRPr sz="2000" kern="1200">
          <a:solidFill>
            <a:schemeClr val="tx1"/>
          </a:solidFill>
          <a:latin typeface="+mn-lt"/>
          <a:ea typeface="+mn-ea"/>
          <a:cs typeface="+mn-cs"/>
        </a:defRPr>
      </a:lvl2pPr>
      <a:lvl3pPr marL="1000454" algn="l" defTabSz="1000454" rtl="0" eaLnBrk="1" latinLnBrk="0" hangingPunct="1">
        <a:defRPr sz="2000" kern="1200">
          <a:solidFill>
            <a:schemeClr val="tx1"/>
          </a:solidFill>
          <a:latin typeface="+mn-lt"/>
          <a:ea typeface="+mn-ea"/>
          <a:cs typeface="+mn-cs"/>
        </a:defRPr>
      </a:lvl3pPr>
      <a:lvl4pPr marL="1500682" algn="l" defTabSz="1000454" rtl="0" eaLnBrk="1" latinLnBrk="0" hangingPunct="1">
        <a:defRPr sz="2000" kern="1200">
          <a:solidFill>
            <a:schemeClr val="tx1"/>
          </a:solidFill>
          <a:latin typeface="+mn-lt"/>
          <a:ea typeface="+mn-ea"/>
          <a:cs typeface="+mn-cs"/>
        </a:defRPr>
      </a:lvl4pPr>
      <a:lvl5pPr marL="2000910" algn="l" defTabSz="1000454" rtl="0" eaLnBrk="1" latinLnBrk="0" hangingPunct="1">
        <a:defRPr sz="2000" kern="1200">
          <a:solidFill>
            <a:schemeClr val="tx1"/>
          </a:solidFill>
          <a:latin typeface="+mn-lt"/>
          <a:ea typeface="+mn-ea"/>
          <a:cs typeface="+mn-cs"/>
        </a:defRPr>
      </a:lvl5pPr>
      <a:lvl6pPr marL="2501137" algn="l" defTabSz="1000454" rtl="0" eaLnBrk="1" latinLnBrk="0" hangingPunct="1">
        <a:defRPr sz="2000" kern="1200">
          <a:solidFill>
            <a:schemeClr val="tx1"/>
          </a:solidFill>
          <a:latin typeface="+mn-lt"/>
          <a:ea typeface="+mn-ea"/>
          <a:cs typeface="+mn-cs"/>
        </a:defRPr>
      </a:lvl6pPr>
      <a:lvl7pPr marL="3001363" algn="l" defTabSz="1000454" rtl="0" eaLnBrk="1" latinLnBrk="0" hangingPunct="1">
        <a:defRPr sz="2000" kern="1200">
          <a:solidFill>
            <a:schemeClr val="tx1"/>
          </a:solidFill>
          <a:latin typeface="+mn-lt"/>
          <a:ea typeface="+mn-ea"/>
          <a:cs typeface="+mn-cs"/>
        </a:defRPr>
      </a:lvl7pPr>
      <a:lvl8pPr marL="3501592" algn="l" defTabSz="1000454" rtl="0" eaLnBrk="1" latinLnBrk="0" hangingPunct="1">
        <a:defRPr sz="2000" kern="1200">
          <a:solidFill>
            <a:schemeClr val="tx1"/>
          </a:solidFill>
          <a:latin typeface="+mn-lt"/>
          <a:ea typeface="+mn-ea"/>
          <a:cs typeface="+mn-cs"/>
        </a:defRPr>
      </a:lvl8pPr>
      <a:lvl9pPr marL="4001820" algn="l" defTabSz="1000454"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76" y="228653"/>
            <a:ext cx="11212231" cy="5401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871" y="1421146"/>
            <a:ext cx="11170035" cy="2012859"/>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767" y="6381014"/>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000454">
              <a:defRPr/>
            </a:pPr>
            <a:fld id="{ACC6DABA-E178-49C8-B135-4378B6D3DD69}" type="slidenum">
              <a:rPr lang="en-US" sz="1300" smtClean="0">
                <a:solidFill>
                  <a:srgbClr val="FFFFFF"/>
                </a:solidFill>
              </a:rPr>
              <a:pPr algn="l" defTabSz="1000454">
                <a:defRPr/>
              </a:pPr>
              <a:t>‹#›</a:t>
            </a:fld>
            <a:endParaRPr lang="en-US" sz="1300" dirty="0">
              <a:solidFill>
                <a:srgbClr val="FFFFFF"/>
              </a:solidFill>
            </a:endParaRPr>
          </a:p>
        </p:txBody>
      </p:sp>
      <p:cxnSp>
        <p:nvCxnSpPr>
          <p:cNvPr id="7" name="Straight Connector 6"/>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747942" y="5523538"/>
            <a:ext cx="1128020" cy="1295060"/>
          </a:xfrm>
          <a:prstGeom prst="rect">
            <a:avLst/>
          </a:prstGeom>
          <a:noFill/>
          <a:ln>
            <a:noFill/>
          </a:ln>
        </p:spPr>
      </p:pic>
    </p:spTree>
    <p:extLst>
      <p:ext uri="{BB962C8B-B14F-4D97-AF65-F5344CB8AC3E}">
        <p14:creationId xmlns:p14="http://schemas.microsoft.com/office/powerpoint/2010/main" val="2750538238"/>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Lst>
  <p:transition>
    <p:fade/>
  </p:transition>
  <p:timing>
    <p:tnLst>
      <p:par>
        <p:cTn id="1" dur="indefinite" restart="never" nodeType="tmRoot"/>
      </p:par>
    </p:tnLst>
  </p:timing>
  <p:txStyles>
    <p:titleStyle>
      <a:lvl1pPr algn="l" defTabSz="1000454" rtl="0" eaLnBrk="1" latinLnBrk="0" hangingPunct="1">
        <a:lnSpc>
          <a:spcPct val="90000"/>
        </a:lnSpc>
        <a:spcBef>
          <a:spcPct val="0"/>
        </a:spcBef>
        <a:buNone/>
        <a:defRPr lang="en-US" sz="3900" b="0" kern="1200" cap="none" spc="-109" baseline="0" dirty="0" smtClean="0">
          <a:ln w="3175">
            <a:noFill/>
          </a:ln>
          <a:solidFill>
            <a:schemeClr val="bg1"/>
          </a:solidFill>
          <a:effectLst/>
          <a:latin typeface="Calibri" pitchFamily="34" charset="0"/>
          <a:ea typeface="+mn-ea"/>
          <a:cs typeface="Arial" charset="0"/>
        </a:defRPr>
      </a:lvl1pPr>
    </p:titleStyle>
    <p:bodyStyle>
      <a:lvl1pPr marL="396029" indent="-396029" algn="l" defTabSz="1000454" rtl="0" eaLnBrk="1" latinLnBrk="0" hangingPunct="1">
        <a:lnSpc>
          <a:spcPct val="90000"/>
        </a:lnSpc>
        <a:spcBef>
          <a:spcPct val="20000"/>
        </a:spcBef>
        <a:buSzPct val="100000"/>
        <a:buFontTx/>
        <a:buBlip>
          <a:blip r:embed="rId19"/>
        </a:buBlip>
        <a:defRPr sz="2800" kern="1200">
          <a:solidFill>
            <a:schemeClr val="bg1"/>
          </a:solidFill>
          <a:latin typeface="Calibri" pitchFamily="34" charset="0"/>
          <a:ea typeface="+mn-ea"/>
          <a:cs typeface="+mn-cs"/>
        </a:defRPr>
      </a:lvl1pPr>
      <a:lvl2pPr marL="884118" indent="-376923" algn="l" defTabSz="1000454" rtl="0" eaLnBrk="1" latinLnBrk="0" hangingPunct="1">
        <a:lnSpc>
          <a:spcPct val="90000"/>
        </a:lnSpc>
        <a:spcBef>
          <a:spcPct val="20000"/>
        </a:spcBef>
        <a:buSzPct val="100000"/>
        <a:buFontTx/>
        <a:buBlip>
          <a:blip r:embed="rId19"/>
        </a:buBlip>
        <a:defRPr sz="2400" kern="1200">
          <a:solidFill>
            <a:schemeClr val="bg1"/>
          </a:solidFill>
          <a:latin typeface="Calibri" pitchFamily="34" charset="0"/>
          <a:ea typeface="+mn-ea"/>
          <a:cs typeface="+mn-cs"/>
        </a:defRPr>
      </a:lvl2pPr>
      <a:lvl3pPr marL="1278410" indent="-378660" algn="l" defTabSz="1000454" rtl="0" eaLnBrk="1" latinLnBrk="0" hangingPunct="1">
        <a:lnSpc>
          <a:spcPct val="90000"/>
        </a:lnSpc>
        <a:spcBef>
          <a:spcPct val="20000"/>
        </a:spcBef>
        <a:buSzPct val="100000"/>
        <a:buFontTx/>
        <a:buBlip>
          <a:blip r:embed="rId19"/>
        </a:buBlip>
        <a:defRPr sz="2400" kern="1200">
          <a:solidFill>
            <a:schemeClr val="bg1"/>
          </a:solidFill>
          <a:latin typeface="Calibri" pitchFamily="34" charset="0"/>
          <a:ea typeface="+mn-ea"/>
          <a:cs typeface="+mn-cs"/>
        </a:defRPr>
      </a:lvl3pPr>
      <a:lvl4pPr marL="1658807" indent="-380398" algn="l" defTabSz="1000454" rtl="0" eaLnBrk="1" latinLnBrk="0" hangingPunct="1">
        <a:lnSpc>
          <a:spcPct val="90000"/>
        </a:lnSpc>
        <a:spcBef>
          <a:spcPct val="20000"/>
        </a:spcBef>
        <a:buSzPct val="100000"/>
        <a:buFontTx/>
        <a:buBlip>
          <a:blip r:embed="rId19"/>
        </a:buBlip>
        <a:defRPr sz="2400" kern="1200">
          <a:solidFill>
            <a:schemeClr val="bg1"/>
          </a:solidFill>
          <a:latin typeface="Calibri" pitchFamily="34" charset="0"/>
          <a:ea typeface="+mn-ea"/>
          <a:cs typeface="+mn-cs"/>
        </a:defRPr>
      </a:lvl4pPr>
      <a:lvl5pPr marL="2027044" indent="-356079" algn="l" defTabSz="1000454" rtl="0" eaLnBrk="1" latinLnBrk="0" hangingPunct="1">
        <a:lnSpc>
          <a:spcPct val="90000"/>
        </a:lnSpc>
        <a:spcBef>
          <a:spcPct val="20000"/>
        </a:spcBef>
        <a:buSzPct val="100000"/>
        <a:buFontTx/>
        <a:buBlip>
          <a:blip r:embed="rId19"/>
        </a:buBlip>
        <a:defRPr sz="2400" kern="1200">
          <a:solidFill>
            <a:schemeClr val="bg1"/>
          </a:solidFill>
          <a:latin typeface="Calibri" pitchFamily="34" charset="0"/>
          <a:ea typeface="+mn-ea"/>
          <a:cs typeface="+mn-cs"/>
        </a:defRPr>
      </a:lvl5pPr>
      <a:lvl6pPr marL="2751250"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51478"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51705"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51933" indent="-250114" algn="l" defTabSz="100045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0454" rtl="0" eaLnBrk="1" latinLnBrk="0" hangingPunct="1">
        <a:defRPr sz="2000" kern="1200">
          <a:solidFill>
            <a:schemeClr val="tx1"/>
          </a:solidFill>
          <a:latin typeface="+mn-lt"/>
          <a:ea typeface="+mn-ea"/>
          <a:cs typeface="+mn-cs"/>
        </a:defRPr>
      </a:lvl1pPr>
      <a:lvl2pPr marL="500228" algn="l" defTabSz="1000454" rtl="0" eaLnBrk="1" latinLnBrk="0" hangingPunct="1">
        <a:defRPr sz="2000" kern="1200">
          <a:solidFill>
            <a:schemeClr val="tx1"/>
          </a:solidFill>
          <a:latin typeface="+mn-lt"/>
          <a:ea typeface="+mn-ea"/>
          <a:cs typeface="+mn-cs"/>
        </a:defRPr>
      </a:lvl2pPr>
      <a:lvl3pPr marL="1000454" algn="l" defTabSz="1000454" rtl="0" eaLnBrk="1" latinLnBrk="0" hangingPunct="1">
        <a:defRPr sz="2000" kern="1200">
          <a:solidFill>
            <a:schemeClr val="tx1"/>
          </a:solidFill>
          <a:latin typeface="+mn-lt"/>
          <a:ea typeface="+mn-ea"/>
          <a:cs typeface="+mn-cs"/>
        </a:defRPr>
      </a:lvl3pPr>
      <a:lvl4pPr marL="1500682" algn="l" defTabSz="1000454" rtl="0" eaLnBrk="1" latinLnBrk="0" hangingPunct="1">
        <a:defRPr sz="2000" kern="1200">
          <a:solidFill>
            <a:schemeClr val="tx1"/>
          </a:solidFill>
          <a:latin typeface="+mn-lt"/>
          <a:ea typeface="+mn-ea"/>
          <a:cs typeface="+mn-cs"/>
        </a:defRPr>
      </a:lvl4pPr>
      <a:lvl5pPr marL="2000910" algn="l" defTabSz="1000454" rtl="0" eaLnBrk="1" latinLnBrk="0" hangingPunct="1">
        <a:defRPr sz="2000" kern="1200">
          <a:solidFill>
            <a:schemeClr val="tx1"/>
          </a:solidFill>
          <a:latin typeface="+mn-lt"/>
          <a:ea typeface="+mn-ea"/>
          <a:cs typeface="+mn-cs"/>
        </a:defRPr>
      </a:lvl5pPr>
      <a:lvl6pPr marL="2501137" algn="l" defTabSz="1000454" rtl="0" eaLnBrk="1" latinLnBrk="0" hangingPunct="1">
        <a:defRPr sz="2000" kern="1200">
          <a:solidFill>
            <a:schemeClr val="tx1"/>
          </a:solidFill>
          <a:latin typeface="+mn-lt"/>
          <a:ea typeface="+mn-ea"/>
          <a:cs typeface="+mn-cs"/>
        </a:defRPr>
      </a:lvl6pPr>
      <a:lvl7pPr marL="3001363" algn="l" defTabSz="1000454" rtl="0" eaLnBrk="1" latinLnBrk="0" hangingPunct="1">
        <a:defRPr sz="2000" kern="1200">
          <a:solidFill>
            <a:schemeClr val="tx1"/>
          </a:solidFill>
          <a:latin typeface="+mn-lt"/>
          <a:ea typeface="+mn-ea"/>
          <a:cs typeface="+mn-cs"/>
        </a:defRPr>
      </a:lvl7pPr>
      <a:lvl8pPr marL="3501592" algn="l" defTabSz="1000454" rtl="0" eaLnBrk="1" latinLnBrk="0" hangingPunct="1">
        <a:defRPr sz="2000" kern="1200">
          <a:solidFill>
            <a:schemeClr val="tx1"/>
          </a:solidFill>
          <a:latin typeface="+mn-lt"/>
          <a:ea typeface="+mn-ea"/>
          <a:cs typeface="+mn-cs"/>
        </a:defRPr>
      </a:lvl8pPr>
      <a:lvl9pPr marL="4001820" algn="l" defTabSz="1000454" rtl="0" eaLnBrk="1" latinLnBrk="0" hangingPunct="1">
        <a:defRPr sz="20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871" y="228653"/>
            <a:ext cx="11212231" cy="6649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871" y="1421143"/>
            <a:ext cx="11170035" cy="246688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764" y="6381013"/>
            <a:ext cx="2842841" cy="365210"/>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218937">
              <a:defRPr/>
            </a:pPr>
            <a:fld id="{ACC6DABA-E178-49C8-B135-4378B6D3DD69}" type="slidenum">
              <a:rPr lang="en-US" sz="1600" smtClean="0">
                <a:solidFill>
                  <a:srgbClr val="FFFFFF"/>
                </a:solidFill>
              </a:rPr>
              <a:pPr algn="l" defTabSz="1218937">
                <a:defRPr/>
              </a:pPr>
              <a:t>‹#›</a:t>
            </a:fld>
            <a:endParaRPr lang="en-US" sz="1600" dirty="0">
              <a:solidFill>
                <a:srgbClr val="FFFFFF"/>
              </a:solidFill>
            </a:endParaRPr>
          </a:p>
        </p:txBody>
      </p:sp>
      <p:cxnSp>
        <p:nvCxnSpPr>
          <p:cNvPr id="7" name="Straight Connector 6"/>
          <p:cNvCxnSpPr/>
          <p:nvPr/>
        </p:nvCxnSpPr>
        <p:spPr>
          <a:xfrm>
            <a:off x="0" y="6444832"/>
            <a:ext cx="12187238"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7"/>
          <a:stretch>
            <a:fillRect/>
          </a:stretch>
        </p:blipFill>
        <p:spPr>
          <a:xfrm>
            <a:off x="10747941" y="5523538"/>
            <a:ext cx="1128020" cy="1295060"/>
          </a:xfrm>
          <a:prstGeom prst="rect">
            <a:avLst/>
          </a:prstGeom>
          <a:noFill/>
          <a:ln>
            <a:noFill/>
          </a:ln>
        </p:spPr>
      </p:pic>
    </p:spTree>
    <p:extLst>
      <p:ext uri="{BB962C8B-B14F-4D97-AF65-F5344CB8AC3E}">
        <p14:creationId xmlns:p14="http://schemas.microsoft.com/office/powerpoint/2010/main" val="160912943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133" baseline="0" dirty="0" smtClean="0">
          <a:ln w="3175">
            <a:noFill/>
          </a:ln>
          <a:solidFill>
            <a:schemeClr val="bg1"/>
          </a:solidFill>
          <a:effectLst/>
          <a:latin typeface="Calibri" pitchFamily="34" charset="0"/>
          <a:ea typeface="+mn-ea"/>
          <a:cs typeface="Arial" charset="0"/>
        </a:defRPr>
      </a:lvl1pPr>
    </p:titleStyle>
    <p:bodyStyle>
      <a:lvl1pPr marL="482516" indent="-482516" algn="l" defTabSz="1218937" rtl="0" eaLnBrk="1" latinLnBrk="0" hangingPunct="1">
        <a:lnSpc>
          <a:spcPct val="90000"/>
        </a:lnSpc>
        <a:spcBef>
          <a:spcPct val="20000"/>
        </a:spcBef>
        <a:buSzPct val="100000"/>
        <a:buFontTx/>
        <a:buBlip>
          <a:blip r:embed="rId18"/>
        </a:buBlip>
        <a:defRPr sz="3500" kern="1200">
          <a:solidFill>
            <a:schemeClr val="bg1"/>
          </a:solidFill>
          <a:latin typeface="Calibri" pitchFamily="34" charset="0"/>
          <a:ea typeface="+mn-ea"/>
          <a:cs typeface="+mn-cs"/>
        </a:defRPr>
      </a:lvl1pPr>
      <a:lvl2pPr marL="1077195" indent="-459237"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2pPr>
      <a:lvl3pPr marL="1557594" indent="-461353"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3pPr>
      <a:lvl4pPr marL="2021064" indent="-463470"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4pPr>
      <a:lvl5pPr marL="2469718" indent="-433841"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62.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1.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31.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9.png"/><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19.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3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40.png"/><Relationship Id="rId2" Type="http://schemas.openxmlformats.org/officeDocument/2006/relationships/image" Target="../media/image17.png"/><Relationship Id="rId1" Type="http://schemas.openxmlformats.org/officeDocument/2006/relationships/slideLayout" Target="../slideLayouts/slideLayout3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14.xml"/><Relationship Id="rId1" Type="http://schemas.openxmlformats.org/officeDocument/2006/relationships/slideLayout" Target="../slideLayouts/slideLayout34.xml"/><Relationship Id="rId6" Type="http://schemas.openxmlformats.org/officeDocument/2006/relationships/hyperlink" Target="http://microsoft.com/technet" TargetMode="External"/><Relationship Id="rId11" Type="http://schemas.openxmlformats.org/officeDocument/2006/relationships/image" Target="../media/image45.png"/><Relationship Id="rId5" Type="http://schemas.openxmlformats.org/officeDocument/2006/relationships/hyperlink" Target="http://www.microsoft.com/learning" TargetMode="External"/><Relationship Id="rId10" Type="http://schemas.openxmlformats.org/officeDocument/2006/relationships/image" Target="../media/image44.emf"/><Relationship Id="rId4" Type="http://schemas.openxmlformats.org/officeDocument/2006/relationships/image" Target="../media/image41.png"/><Relationship Id="rId9"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1.xml"/><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Rudi Grobler\AppData\Local\Microsoft\Windows\Temporary Internet Files\Content.Outlook\8C8BVN6W\MVP_Rudi_Grobler_text_shor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455" y="752162"/>
            <a:ext cx="6352348" cy="53161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uster.png"/>
          <p:cNvPicPr>
            <a:picLocks noChangeAspect="1"/>
          </p:cNvPicPr>
          <p:nvPr/>
        </p:nvPicPr>
        <p:blipFill>
          <a:blip r:embed="rId3"/>
          <a:stretch>
            <a:fillRect/>
          </a:stretch>
        </p:blipFill>
        <p:spPr>
          <a:xfrm>
            <a:off x="9307076" y="1895410"/>
            <a:ext cx="2205085" cy="2531619"/>
          </a:xfrm>
          <a:prstGeom prst="rect">
            <a:avLst/>
          </a:prstGeom>
          <a:noFill/>
          <a:ln>
            <a:noFill/>
          </a:ln>
        </p:spPr>
      </p:pic>
      <p:pic>
        <p:nvPicPr>
          <p:cNvPr id="4" name="Picture 3" descr="Tech.Ed logo.png"/>
          <p:cNvPicPr>
            <a:picLocks noChangeAspect="1"/>
          </p:cNvPicPr>
          <p:nvPr/>
        </p:nvPicPr>
        <p:blipFill>
          <a:blip r:embed="rId4">
            <a:duotone>
              <a:prstClr val="black"/>
              <a:srgbClr val="000000">
                <a:tint val="45000"/>
                <a:satMod val="400000"/>
              </a:srgbClr>
            </a:duotone>
          </a:blip>
          <a:stretch>
            <a:fillRect/>
          </a:stretch>
        </p:blipFill>
        <p:spPr>
          <a:xfrm>
            <a:off x="9104587" y="376478"/>
            <a:ext cx="2558374" cy="1055351"/>
          </a:xfrm>
          <a:prstGeom prst="rect">
            <a:avLst/>
          </a:prstGeom>
          <a:noFill/>
          <a:ln>
            <a:noFill/>
          </a:ln>
        </p:spPr>
      </p:pic>
      <p:pic>
        <p:nvPicPr>
          <p:cNvPr id="5" name="Picture 4" descr="Date_place.png"/>
          <p:cNvPicPr>
            <a:picLocks noChangeAspect="1"/>
          </p:cNvPicPr>
          <p:nvPr/>
        </p:nvPicPr>
        <p:blipFill>
          <a:blip r:embed="rId5">
            <a:duotone>
              <a:prstClr val="black"/>
              <a:srgbClr val="000000">
                <a:tint val="45000"/>
                <a:satMod val="400000"/>
              </a:srgbClr>
            </a:duotone>
          </a:blip>
          <a:stretch>
            <a:fillRect/>
          </a:stretch>
        </p:blipFill>
        <p:spPr>
          <a:xfrm>
            <a:off x="9158147" y="1651656"/>
            <a:ext cx="2261628" cy="124642"/>
          </a:xfrm>
          <a:prstGeom prst="rect">
            <a:avLst/>
          </a:prstGeom>
        </p:spPr>
      </p:pic>
    </p:spTree>
    <p:extLst>
      <p:ext uri="{BB962C8B-B14F-4D97-AF65-F5344CB8AC3E}">
        <p14:creationId xmlns:p14="http://schemas.microsoft.com/office/powerpoint/2010/main" val="46685769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Securing the Client</a:t>
            </a:r>
            <a:endParaRPr lang="en-US" dirty="0"/>
          </a:p>
        </p:txBody>
      </p:sp>
      <p:sp>
        <p:nvSpPr>
          <p:cNvPr id="2" name="Content Placeholder 1"/>
          <p:cNvSpPr>
            <a:spLocks noGrp="1"/>
          </p:cNvSpPr>
          <p:nvPr>
            <p:ph idx="1"/>
          </p:nvPr>
        </p:nvSpPr>
        <p:spPr>
          <a:xfrm>
            <a:off x="507803" y="1421145"/>
            <a:ext cx="11171503" cy="3299365"/>
          </a:xfrm>
        </p:spPr>
        <p:txBody>
          <a:bodyPr/>
          <a:lstStyle/>
          <a:p>
            <a:r>
              <a:rPr lang="en-US" dirty="0" smtClean="0"/>
              <a:t>Client Security Considerations</a:t>
            </a:r>
          </a:p>
          <a:p>
            <a:pPr lvl="1"/>
            <a:r>
              <a:rPr lang="en-US" dirty="0" smtClean="0"/>
              <a:t>Code</a:t>
            </a:r>
          </a:p>
          <a:p>
            <a:pPr lvl="1"/>
            <a:r>
              <a:rPr lang="en-US" dirty="0" smtClean="0"/>
              <a:t>XAML</a:t>
            </a:r>
          </a:p>
          <a:p>
            <a:pPr lvl="1"/>
            <a:r>
              <a:rPr lang="en-US" dirty="0" smtClean="0"/>
              <a:t>Assets</a:t>
            </a:r>
          </a:p>
          <a:p>
            <a:pPr lvl="1"/>
            <a:r>
              <a:rPr lang="en-US" dirty="0" smtClean="0"/>
              <a:t>Secrets</a:t>
            </a:r>
          </a:p>
          <a:p>
            <a:pPr lvl="1"/>
            <a:r>
              <a:rPr lang="en-US" dirty="0" smtClean="0"/>
              <a:t>Isolated Storage</a:t>
            </a:r>
          </a:p>
          <a:p>
            <a:pPr lvl="1"/>
            <a:r>
              <a:rPr lang="en-US" dirty="0" smtClean="0"/>
              <a:t>Data</a:t>
            </a:r>
          </a:p>
          <a:p>
            <a:endParaRPr lang="en-US" dirty="0" smtClean="0"/>
          </a:p>
        </p:txBody>
      </p:sp>
      <p:sp>
        <p:nvSpPr>
          <p:cNvPr id="5" name="Rounded Rectangular Callout 4"/>
          <p:cNvSpPr/>
          <p:nvPr/>
        </p:nvSpPr>
        <p:spPr bwMode="auto">
          <a:xfrm>
            <a:off x="4458065" y="2199606"/>
            <a:ext cx="3740240" cy="1292550"/>
          </a:xfrm>
          <a:prstGeom prst="wedgeRoundRectCallout">
            <a:avLst>
              <a:gd name="adj1" fmla="val -111509"/>
              <a:gd name="adj2" fmla="val -59623"/>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Obfuscation (Only limited protection)</a:t>
            </a:r>
          </a:p>
        </p:txBody>
      </p:sp>
      <p:sp>
        <p:nvSpPr>
          <p:cNvPr id="6" name="Rounded Rectangular Callout 5"/>
          <p:cNvSpPr/>
          <p:nvPr/>
        </p:nvSpPr>
        <p:spPr bwMode="auto">
          <a:xfrm>
            <a:off x="4458065" y="2200864"/>
            <a:ext cx="3740240" cy="1292550"/>
          </a:xfrm>
          <a:prstGeom prst="wedgeRoundRectCallout">
            <a:avLst>
              <a:gd name="adj1" fmla="val -110483"/>
              <a:gd name="adj2" fmla="val -34642"/>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No protection (Stored as text)</a:t>
            </a:r>
          </a:p>
        </p:txBody>
      </p:sp>
      <p:sp>
        <p:nvSpPr>
          <p:cNvPr id="7" name="Rounded Rectangular Callout 6"/>
          <p:cNvSpPr/>
          <p:nvPr/>
        </p:nvSpPr>
        <p:spPr bwMode="auto">
          <a:xfrm>
            <a:off x="4458065" y="2200864"/>
            <a:ext cx="3740240" cy="1292550"/>
          </a:xfrm>
          <a:prstGeom prst="wedgeRoundRectCallout">
            <a:avLst>
              <a:gd name="adj1" fmla="val -108447"/>
              <a:gd name="adj2" fmla="val -770"/>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No protection</a:t>
            </a:r>
          </a:p>
        </p:txBody>
      </p:sp>
      <p:sp>
        <p:nvSpPr>
          <p:cNvPr id="8" name="Rounded Rectangular Callout 7"/>
          <p:cNvSpPr/>
          <p:nvPr/>
        </p:nvSpPr>
        <p:spPr bwMode="auto">
          <a:xfrm>
            <a:off x="4458065" y="2200864"/>
            <a:ext cx="3740240" cy="1292550"/>
          </a:xfrm>
          <a:prstGeom prst="wedgeRoundRectCallout">
            <a:avLst>
              <a:gd name="adj1" fmla="val -105247"/>
              <a:gd name="adj2" fmla="val 30412"/>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Obfuscation helps but secrets still needs to be loaded into memory.</a:t>
            </a:r>
          </a:p>
        </p:txBody>
      </p:sp>
      <p:sp>
        <p:nvSpPr>
          <p:cNvPr id="9" name="Rounded Rectangular Callout 8"/>
          <p:cNvSpPr/>
          <p:nvPr/>
        </p:nvSpPr>
        <p:spPr bwMode="auto">
          <a:xfrm>
            <a:off x="4458065" y="2200864"/>
            <a:ext cx="3740240" cy="1292550"/>
          </a:xfrm>
          <a:prstGeom prst="wedgeRoundRectCallout">
            <a:avLst>
              <a:gd name="adj1" fmla="val -73513"/>
              <a:gd name="adj2" fmla="val 62083"/>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Do NOT save your secrets here…</a:t>
            </a:r>
          </a:p>
          <a:p>
            <a:pPr marL="234532" indent="-234532" defTabSz="750256">
              <a:buFont typeface="Arial" pitchFamily="34" charset="0"/>
              <a:buChar char="•"/>
            </a:pPr>
            <a:r>
              <a:rPr lang="en-ZA" dirty="0" smtClean="0">
                <a:solidFill>
                  <a:schemeClr val="bg1">
                    <a:alpha val="99000"/>
                  </a:schemeClr>
                </a:solidFill>
              </a:rPr>
              <a:t>No protection</a:t>
            </a:r>
          </a:p>
          <a:p>
            <a:pPr marL="234532" indent="-234532" defTabSz="750256">
              <a:buFont typeface="Arial" pitchFamily="34" charset="0"/>
              <a:buChar char="•"/>
            </a:pPr>
            <a:r>
              <a:rPr lang="en-ZA" dirty="0" smtClean="0">
                <a:solidFill>
                  <a:schemeClr val="bg1">
                    <a:alpha val="99000"/>
                  </a:schemeClr>
                </a:solidFill>
              </a:rPr>
              <a:t>Consider encryption</a:t>
            </a:r>
          </a:p>
        </p:txBody>
      </p:sp>
      <p:sp>
        <p:nvSpPr>
          <p:cNvPr id="10" name="Rounded Rectangular Callout 9"/>
          <p:cNvSpPr/>
          <p:nvPr/>
        </p:nvSpPr>
        <p:spPr bwMode="auto">
          <a:xfrm>
            <a:off x="4458063" y="2199604"/>
            <a:ext cx="3740240" cy="1292550"/>
          </a:xfrm>
          <a:prstGeom prst="wedgeRoundRectCallout">
            <a:avLst>
              <a:gd name="adj1" fmla="val -111121"/>
              <a:gd name="adj2" fmla="val 92539"/>
              <a:gd name="adj3" fmla="val 1666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5047" tIns="37523" rIns="75047" bIns="37523" numCol="1" rtlCol="0" anchor="t" anchorCtr="0" compatLnSpc="1">
            <a:prstTxWarp prst="textNoShape">
              <a:avLst/>
            </a:prstTxWarp>
          </a:bodyPr>
          <a:lstStyle/>
          <a:p>
            <a:pPr marL="234532" indent="-234532" defTabSz="750256">
              <a:buFont typeface="Arial" pitchFamily="34" charset="0"/>
              <a:buChar char="•"/>
            </a:pPr>
            <a:r>
              <a:rPr lang="en-ZA" dirty="0" smtClean="0">
                <a:solidFill>
                  <a:schemeClr val="bg1">
                    <a:alpha val="99000"/>
                  </a:schemeClr>
                </a:solidFill>
              </a:rPr>
              <a:t>Limit the surface area</a:t>
            </a:r>
          </a:p>
          <a:p>
            <a:pPr marL="234532" indent="-234532" defTabSz="750256">
              <a:buFont typeface="Arial" pitchFamily="34" charset="0"/>
              <a:buChar char="•"/>
            </a:pPr>
            <a:r>
              <a:rPr lang="en-ZA" dirty="0" smtClean="0">
                <a:solidFill>
                  <a:schemeClr val="bg1">
                    <a:alpha val="99000"/>
                  </a:schemeClr>
                </a:solidFill>
              </a:rPr>
              <a:t>Only send needed data (Projection)</a:t>
            </a:r>
          </a:p>
          <a:p>
            <a:pPr marL="234532" indent="-234532" defTabSz="750256">
              <a:buFont typeface="Arial" pitchFamily="34" charset="0"/>
              <a:buChar char="•"/>
            </a:pPr>
            <a:endParaRPr lang="en-ZA" dirty="0" smtClean="0">
              <a:solidFill>
                <a:schemeClr val="bg1">
                  <a:alpha val="99000"/>
                </a:schemeClr>
              </a:solidFill>
            </a:endParaRPr>
          </a:p>
        </p:txBody>
      </p:sp>
    </p:spTree>
    <p:extLst>
      <p:ext uri="{BB962C8B-B14F-4D97-AF65-F5344CB8AC3E}">
        <p14:creationId xmlns:p14="http://schemas.microsoft.com/office/powerpoint/2010/main" val="3984908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Protecting You Intellectual Property</a:t>
            </a:r>
            <a:endParaRPr lang="en-US" dirty="0"/>
          </a:p>
        </p:txBody>
      </p:sp>
      <p:sp>
        <p:nvSpPr>
          <p:cNvPr id="5" name="Content Placeholder 4"/>
          <p:cNvSpPr>
            <a:spLocks noGrp="1"/>
          </p:cNvSpPr>
          <p:nvPr>
            <p:ph idx="1"/>
          </p:nvPr>
        </p:nvSpPr>
        <p:spPr>
          <a:xfrm>
            <a:off x="507937" y="1421143"/>
            <a:ext cx="11171503" cy="4585871"/>
          </a:xfrm>
        </p:spPr>
        <p:txBody>
          <a:bodyPr/>
          <a:lstStyle/>
          <a:p>
            <a:r>
              <a:rPr lang="en-US" dirty="0"/>
              <a:t>What is worth protecting?</a:t>
            </a:r>
          </a:p>
          <a:p>
            <a:pPr lvl="1"/>
            <a:r>
              <a:rPr lang="en-US" dirty="0"/>
              <a:t>Labor?  No…</a:t>
            </a:r>
          </a:p>
          <a:p>
            <a:pPr lvl="1"/>
            <a:r>
              <a:rPr lang="en-US" dirty="0"/>
              <a:t>Unique implementations?  Yes…</a:t>
            </a:r>
          </a:p>
          <a:p>
            <a:pPr lvl="1"/>
            <a:r>
              <a:rPr lang="en-US" dirty="0"/>
              <a:t>Sensitive data? Yes</a:t>
            </a:r>
            <a:r>
              <a:rPr lang="en-US" dirty="0" smtClean="0"/>
              <a:t>…</a:t>
            </a:r>
          </a:p>
          <a:p>
            <a:r>
              <a:rPr lang="en-US" dirty="0" smtClean="0"/>
              <a:t>Silverlight does not protect your Algorithms</a:t>
            </a:r>
          </a:p>
          <a:p>
            <a:pPr lvl="1"/>
            <a:r>
              <a:rPr lang="en-US" dirty="0" smtClean="0"/>
              <a:t>Obfuscation only protects against </a:t>
            </a:r>
            <a:r>
              <a:rPr lang="en-US" dirty="0" err="1" smtClean="0"/>
              <a:t>decompilation</a:t>
            </a:r>
            <a:endParaRPr lang="en-US" dirty="0" smtClean="0"/>
          </a:p>
          <a:p>
            <a:pPr lvl="1"/>
            <a:r>
              <a:rPr lang="en-US" dirty="0" smtClean="0"/>
              <a:t>Code runs in the client</a:t>
            </a:r>
          </a:p>
          <a:p>
            <a:pPr lvl="1"/>
            <a:r>
              <a:rPr lang="en-US" dirty="0" smtClean="0"/>
              <a:t>Client must be able to download assemblies</a:t>
            </a:r>
          </a:p>
          <a:p>
            <a:r>
              <a:rPr lang="en-US" dirty="0"/>
              <a:t>Hide it on the Server</a:t>
            </a:r>
          </a:p>
          <a:p>
            <a:pPr lvl="1"/>
            <a:r>
              <a:rPr lang="en-US" dirty="0"/>
              <a:t>Generate the XAML on the Server</a:t>
            </a:r>
          </a:p>
          <a:p>
            <a:pPr lvl="1"/>
            <a:r>
              <a:rPr lang="en-US" dirty="0"/>
              <a:t>Send only summary data to the </a:t>
            </a:r>
            <a:r>
              <a:rPr lang="en-US" dirty="0" smtClean="0"/>
              <a:t>client</a:t>
            </a:r>
            <a:endParaRPr lang="en-US" dirty="0"/>
          </a:p>
        </p:txBody>
      </p:sp>
    </p:spTree>
    <p:extLst>
      <p:ext uri="{BB962C8B-B14F-4D97-AF65-F5344CB8AC3E}">
        <p14:creationId xmlns:p14="http://schemas.microsoft.com/office/powerpoint/2010/main" val="1968810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Obfuscation</a:t>
            </a:r>
            <a:endParaRPr lang="en-ZA" dirty="0"/>
          </a:p>
        </p:txBody>
      </p:sp>
      <p:sp>
        <p:nvSpPr>
          <p:cNvPr id="3" name="Content Placeholder 2"/>
          <p:cNvSpPr>
            <a:spLocks noGrp="1"/>
          </p:cNvSpPr>
          <p:nvPr>
            <p:ph idx="1"/>
          </p:nvPr>
        </p:nvSpPr>
        <p:spPr>
          <a:xfrm>
            <a:off x="518199" y="1422331"/>
            <a:ext cx="11171635" cy="4493538"/>
          </a:xfrm>
        </p:spPr>
        <p:txBody>
          <a:bodyPr/>
          <a:lstStyle/>
          <a:p>
            <a:pPr marL="0" indent="0" algn="ctr">
              <a:buNone/>
            </a:pPr>
            <a:r>
              <a:rPr lang="en-ZA" sz="2400" i="1" dirty="0" smtClean="0"/>
              <a:t>“Obfuscation </a:t>
            </a:r>
            <a:r>
              <a:rPr lang="en-ZA" sz="2400" i="1" dirty="0"/>
              <a:t>is the concealment of intended meaning in communication, making communication confusing, intentionally ambiguous, and more difficult to </a:t>
            </a:r>
            <a:r>
              <a:rPr lang="en-ZA" sz="2400" i="1" dirty="0" smtClean="0"/>
              <a:t>interpret”</a:t>
            </a:r>
            <a:endParaRPr lang="en-ZA" sz="2400" dirty="0"/>
          </a:p>
          <a:p>
            <a:endParaRPr lang="en-ZA" sz="2400" dirty="0" smtClean="0"/>
          </a:p>
          <a:p>
            <a:r>
              <a:rPr lang="en-ZA" sz="2000" dirty="0" err="1" smtClean="0"/>
              <a:t>dotfuscator</a:t>
            </a:r>
            <a:endParaRPr lang="en-ZA" sz="2000" dirty="0" smtClean="0"/>
          </a:p>
          <a:p>
            <a:pPr lvl="1"/>
            <a:r>
              <a:rPr lang="en-ZA" sz="1800" dirty="0" smtClean="0"/>
              <a:t>Silverlight </a:t>
            </a:r>
            <a:r>
              <a:rPr lang="en-ZA" sz="1800" dirty="0"/>
              <a:t>XAML Obfuscation</a:t>
            </a:r>
          </a:p>
          <a:p>
            <a:pPr lvl="2"/>
            <a:r>
              <a:rPr lang="en-ZA" sz="1800" dirty="0"/>
              <a:t>With XAML Obfuscation, developers can protect Intellectual Property and prevent tampering by renaming XAML resources, trim and compress Silverlight assemblies to optimize load time and performance, and automatically re-sign assemblies. Developers can fully obfuscate and instrument Silverlight XAP files resulting in a streamlined automated build process</a:t>
            </a:r>
            <a:r>
              <a:rPr lang="en-ZA" sz="1800" dirty="0" smtClean="0"/>
              <a:t>.</a:t>
            </a:r>
            <a:endParaRPr lang="en-ZA" sz="1800" dirty="0"/>
          </a:p>
          <a:p>
            <a:r>
              <a:rPr lang="en-ZA" sz="2200" dirty="0" err="1" smtClean="0"/>
              <a:t>CodeFort</a:t>
            </a:r>
            <a:endParaRPr lang="en-ZA" sz="2200" dirty="0" smtClean="0"/>
          </a:p>
          <a:p>
            <a:pPr lvl="1"/>
            <a:r>
              <a:rPr lang="en-ZA" sz="1800" dirty="0" smtClean="0"/>
              <a:t>.</a:t>
            </a:r>
            <a:r>
              <a:rPr lang="en-ZA" sz="1800" dirty="0"/>
              <a:t>NET &amp; Silverlight Obfuscator</a:t>
            </a:r>
          </a:p>
          <a:p>
            <a:pPr lvl="2"/>
            <a:r>
              <a:rPr lang="en-ZA" sz="1800" dirty="0" err="1"/>
              <a:t>CodeFort</a:t>
            </a:r>
            <a:r>
              <a:rPr lang="en-ZA" sz="1800" dirty="0"/>
              <a:t> is an advanced obfuscator and protection tool for Microsoft .NET and Silverlight applications.</a:t>
            </a:r>
          </a:p>
          <a:p>
            <a:endParaRPr lang="en-ZA" sz="2200" dirty="0"/>
          </a:p>
          <a:p>
            <a:endParaRPr lang="en-ZA" sz="2200" dirty="0" smtClean="0"/>
          </a:p>
        </p:txBody>
      </p:sp>
    </p:spTree>
    <p:extLst>
      <p:ext uri="{BB962C8B-B14F-4D97-AF65-F5344CB8AC3E}">
        <p14:creationId xmlns:p14="http://schemas.microsoft.com/office/powerpoint/2010/main" val="38622966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Obfuscation</a:t>
            </a:r>
            <a:endParaRPr lang="en-US" dirty="0"/>
          </a:p>
        </p:txBody>
      </p:sp>
    </p:spTree>
    <p:extLst>
      <p:ext uri="{BB962C8B-B14F-4D97-AF65-F5344CB8AC3E}">
        <p14:creationId xmlns:p14="http://schemas.microsoft.com/office/powerpoint/2010/main" val="3055756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2"/>
          <p:cNvGrpSpPr/>
          <p:nvPr/>
        </p:nvGrpSpPr>
        <p:grpSpPr>
          <a:xfrm>
            <a:off x="11060187" y="2242181"/>
            <a:ext cx="880735" cy="889478"/>
            <a:chOff x="4953000" y="4114800"/>
            <a:chExt cx="880851" cy="889272"/>
          </a:xfrm>
        </p:grpSpPr>
        <p:sp>
          <p:nvSpPr>
            <p:cNvPr id="8" name="Oval 7"/>
            <p:cNvSpPr/>
            <p:nvPr/>
          </p:nvSpPr>
          <p:spPr bwMode="auto">
            <a:xfrm>
              <a:off x="4953000" y="4114800"/>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2"/>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1337" y="4196013"/>
              <a:ext cx="627795" cy="757237"/>
            </a:xfrm>
            <a:prstGeom prst="rect">
              <a:avLst/>
            </a:prstGeom>
          </p:spPr>
        </p:pic>
      </p:grpSp>
      <p:grpSp>
        <p:nvGrpSpPr>
          <p:cNvPr id="3" name="Group 2"/>
          <p:cNvGrpSpPr/>
          <p:nvPr/>
        </p:nvGrpSpPr>
        <p:grpSpPr>
          <a:xfrm>
            <a:off x="11050887" y="216142"/>
            <a:ext cx="880735" cy="889478"/>
            <a:chOff x="3971219" y="2402148"/>
            <a:chExt cx="880851" cy="889272"/>
          </a:xfrm>
        </p:grpSpPr>
        <p:sp>
          <p:nvSpPr>
            <p:cNvPr id="11" name="Oval 10"/>
            <p:cNvSpPr/>
            <p:nvPr/>
          </p:nvSpPr>
          <p:spPr bwMode="auto">
            <a:xfrm>
              <a:off x="3971219" y="2402148"/>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2"/>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1026" name="Picture 2" descr="G:\Window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9000" y="2486462"/>
              <a:ext cx="723893" cy="723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1076751" y="1217479"/>
            <a:ext cx="880735" cy="889478"/>
            <a:chOff x="7884284" y="2405249"/>
            <a:chExt cx="880851" cy="889272"/>
          </a:xfrm>
        </p:grpSpPr>
        <p:sp>
          <p:nvSpPr>
            <p:cNvPr id="14" name="Oval 13"/>
            <p:cNvSpPr/>
            <p:nvPr/>
          </p:nvSpPr>
          <p:spPr bwMode="auto">
            <a:xfrm>
              <a:off x="7884284" y="2405249"/>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2"/>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1027" name="Picture 3" descr="G:\Open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5499" y="2597105"/>
              <a:ext cx="518419" cy="57204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4"/>
          <p:cNvSpPr>
            <a:spLocks noGrp="1"/>
          </p:cNvSpPr>
          <p:nvPr>
            <p:ph type="title"/>
          </p:nvPr>
        </p:nvSpPr>
        <p:spPr/>
        <p:txBody>
          <a:bodyPr/>
          <a:lstStyle/>
          <a:p>
            <a:r>
              <a:rPr lang="en-ZA" dirty="0"/>
              <a:t>Protecting Your </a:t>
            </a:r>
            <a:r>
              <a:rPr lang="en-ZA" dirty="0" smtClean="0"/>
              <a:t>XAP</a:t>
            </a:r>
            <a:endParaRPr lang="en-ZA" dirty="0"/>
          </a:p>
        </p:txBody>
      </p:sp>
      <p:sp>
        <p:nvSpPr>
          <p:cNvPr id="16" name="Content Placeholder 15"/>
          <p:cNvSpPr>
            <a:spLocks noGrp="1"/>
          </p:cNvSpPr>
          <p:nvPr>
            <p:ph idx="1"/>
          </p:nvPr>
        </p:nvSpPr>
        <p:spPr>
          <a:xfrm>
            <a:off x="518199" y="1422331"/>
            <a:ext cx="11171635" cy="2232919"/>
          </a:xfrm>
        </p:spPr>
        <p:txBody>
          <a:bodyPr/>
          <a:lstStyle/>
          <a:p>
            <a:r>
              <a:rPr lang="en-US" dirty="0"/>
              <a:t>Silverlight Apps Are </a:t>
            </a:r>
            <a:r>
              <a:rPr lang="en-US" sz="3900" b="1" dirty="0">
                <a:effectLst>
                  <a:outerShdw blurRad="38100" dist="38100" dir="2700000" algn="tl">
                    <a:srgbClr val="000000">
                      <a:alpha val="43137"/>
                    </a:srgbClr>
                  </a:outerShdw>
                </a:effectLst>
              </a:rPr>
              <a:t>Just</a:t>
            </a:r>
            <a:r>
              <a:rPr lang="en-US" sz="3900" dirty="0">
                <a:effectLst>
                  <a:outerShdw blurRad="38100" dist="38100" dir="2700000" algn="tl">
                    <a:srgbClr val="000000">
                      <a:alpha val="43137"/>
                    </a:srgbClr>
                  </a:outerShdw>
                </a:effectLst>
              </a:rPr>
              <a:t> </a:t>
            </a:r>
            <a:r>
              <a:rPr lang="en-US" dirty="0"/>
              <a:t>Files</a:t>
            </a:r>
          </a:p>
          <a:p>
            <a:pPr lvl="1"/>
            <a:r>
              <a:rPr lang="en-US" sz="2000" dirty="0"/>
              <a:t>Protect like any other web file</a:t>
            </a:r>
          </a:p>
          <a:p>
            <a:pPr lvl="2"/>
            <a:r>
              <a:rPr lang="en-US" sz="2000" dirty="0"/>
              <a:t>Forms Authentication</a:t>
            </a:r>
          </a:p>
          <a:p>
            <a:pPr lvl="2"/>
            <a:r>
              <a:rPr lang="en-US" sz="2000" dirty="0"/>
              <a:t>Windows Authentication</a:t>
            </a:r>
          </a:p>
          <a:p>
            <a:pPr lvl="2"/>
            <a:r>
              <a:rPr lang="en-US" sz="2000" dirty="0"/>
              <a:t>Token-based Authentication</a:t>
            </a:r>
          </a:p>
          <a:p>
            <a:pPr lvl="2"/>
            <a:endParaRPr lang="en-ZA" sz="2000" dirty="0"/>
          </a:p>
        </p:txBody>
      </p:sp>
    </p:spTree>
    <p:extLst>
      <p:ext uri="{BB962C8B-B14F-4D97-AF65-F5344CB8AC3E}">
        <p14:creationId xmlns:p14="http://schemas.microsoft.com/office/powerpoint/2010/main" val="3861561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Protecting your XAP</a:t>
            </a:r>
            <a:endParaRPr lang="en-US" dirty="0"/>
          </a:p>
        </p:txBody>
      </p:sp>
    </p:spTree>
    <p:extLst>
      <p:ext uri="{BB962C8B-B14F-4D97-AF65-F5344CB8AC3E}">
        <p14:creationId xmlns:p14="http://schemas.microsoft.com/office/powerpoint/2010/main" val="28808258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31045531"/>
              </p:ext>
            </p:extLst>
          </p:nvPr>
        </p:nvGraphicFramePr>
        <p:xfrm>
          <a:off x="586490" y="1827232"/>
          <a:ext cx="11171635" cy="3569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22"/>
          <p:cNvGrpSpPr/>
          <p:nvPr/>
        </p:nvGrpSpPr>
        <p:grpSpPr>
          <a:xfrm>
            <a:off x="152662" y="1331658"/>
            <a:ext cx="880735" cy="889478"/>
            <a:chOff x="4953000" y="4114800"/>
            <a:chExt cx="880851" cy="889272"/>
          </a:xfrm>
        </p:grpSpPr>
        <p:sp>
          <p:nvSpPr>
            <p:cNvPr id="8" name="Oval 7"/>
            <p:cNvSpPr/>
            <p:nvPr/>
          </p:nvSpPr>
          <p:spPr bwMode="auto">
            <a:xfrm>
              <a:off x="4953000" y="4114800"/>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7"/>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1337" y="4196013"/>
              <a:ext cx="627795" cy="757237"/>
            </a:xfrm>
            <a:prstGeom prst="rect">
              <a:avLst/>
            </a:prstGeom>
          </p:spPr>
        </p:pic>
      </p:grpSp>
      <p:grpSp>
        <p:nvGrpSpPr>
          <p:cNvPr id="3" name="Group 2"/>
          <p:cNvGrpSpPr/>
          <p:nvPr/>
        </p:nvGrpSpPr>
        <p:grpSpPr>
          <a:xfrm>
            <a:off x="4049525" y="1361908"/>
            <a:ext cx="880735" cy="889478"/>
            <a:chOff x="3971219" y="2402148"/>
            <a:chExt cx="880851" cy="889272"/>
          </a:xfrm>
        </p:grpSpPr>
        <p:sp>
          <p:nvSpPr>
            <p:cNvPr id="11" name="Oval 10"/>
            <p:cNvSpPr/>
            <p:nvPr/>
          </p:nvSpPr>
          <p:spPr bwMode="auto">
            <a:xfrm>
              <a:off x="3971219" y="2402148"/>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7"/>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1026" name="Picture 2" descr="G:\Window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9000" y="2486462"/>
              <a:ext cx="723893" cy="72389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7962079" y="1365009"/>
            <a:ext cx="880735" cy="889478"/>
            <a:chOff x="7884284" y="2405249"/>
            <a:chExt cx="880851" cy="889272"/>
          </a:xfrm>
        </p:grpSpPr>
        <p:sp>
          <p:nvSpPr>
            <p:cNvPr id="14" name="Oval 13"/>
            <p:cNvSpPr/>
            <p:nvPr/>
          </p:nvSpPr>
          <p:spPr bwMode="auto">
            <a:xfrm>
              <a:off x="7884284" y="2405249"/>
              <a:ext cx="880851" cy="889272"/>
            </a:xfrm>
            <a:prstGeom prst="ellipse">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indent="-235494">
                <a:lnSpc>
                  <a:spcPct val="90000"/>
                </a:lnSpc>
                <a:spcBef>
                  <a:spcPct val="30000"/>
                </a:spcBef>
                <a:buClr>
                  <a:srgbClr val="050595"/>
                </a:buClr>
                <a:buSzPct val="95000"/>
                <a:buBlip>
                  <a:blip r:embed="rId7"/>
                </a:buBlip>
                <a:tabLst>
                  <a:tab pos="422261" algn="l"/>
                </a:tabLst>
                <a:defRPr/>
              </a:pPr>
              <a:endParaRPr lang="en-US" dirty="0">
                <a:solidFill>
                  <a:schemeClr val="tx1"/>
                </a:solidFill>
                <a:latin typeface="Segoe UI" pitchFamily="34" charset="0"/>
                <a:ea typeface="Segoe UI" pitchFamily="34" charset="0"/>
                <a:cs typeface="Segoe UI" pitchFamily="34" charset="0"/>
              </a:endParaRPr>
            </a:p>
          </p:txBody>
        </p:sp>
        <p:pic>
          <p:nvPicPr>
            <p:cNvPr id="1027" name="Picture 3" descr="G:\OpenID.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5499" y="2597105"/>
              <a:ext cx="518419" cy="57204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itle 14"/>
          <p:cNvSpPr>
            <a:spLocks noGrp="1"/>
          </p:cNvSpPr>
          <p:nvPr>
            <p:ph type="title"/>
          </p:nvPr>
        </p:nvSpPr>
        <p:spPr/>
        <p:txBody>
          <a:bodyPr/>
          <a:lstStyle/>
          <a:p>
            <a:r>
              <a:rPr lang="en-ZA" dirty="0"/>
              <a:t>Protecting Your </a:t>
            </a:r>
            <a:r>
              <a:rPr lang="en-ZA" dirty="0" smtClean="0"/>
              <a:t>XAP</a:t>
            </a:r>
            <a:endParaRPr lang="en-ZA" dirty="0"/>
          </a:p>
        </p:txBody>
      </p:sp>
    </p:spTree>
    <p:extLst>
      <p:ext uri="{BB962C8B-B14F-4D97-AF65-F5344CB8AC3E}">
        <p14:creationId xmlns:p14="http://schemas.microsoft.com/office/powerpoint/2010/main" val="4150125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Protecting Your XAP</a:t>
            </a:r>
            <a:endParaRPr lang="en-US" dirty="0"/>
          </a:p>
        </p:txBody>
      </p:sp>
      <p:sp>
        <p:nvSpPr>
          <p:cNvPr id="2" name="Content Placeholder 1"/>
          <p:cNvSpPr>
            <a:spLocks noGrp="1"/>
          </p:cNvSpPr>
          <p:nvPr>
            <p:ph idx="1"/>
          </p:nvPr>
        </p:nvSpPr>
        <p:spPr>
          <a:xfrm>
            <a:off x="507803" y="1421144"/>
            <a:ext cx="11171503" cy="3841052"/>
          </a:xfrm>
        </p:spPr>
        <p:txBody>
          <a:bodyPr/>
          <a:lstStyle/>
          <a:p>
            <a:r>
              <a:rPr lang="en-US" dirty="0" smtClean="0"/>
              <a:t>For Apps with Login</a:t>
            </a:r>
          </a:p>
          <a:p>
            <a:pPr lvl="1"/>
            <a:r>
              <a:rPr lang="en-US" dirty="0" smtClean="0"/>
              <a:t>XAP needs to be accessed anonymously</a:t>
            </a:r>
          </a:p>
          <a:p>
            <a:pPr lvl="1"/>
            <a:r>
              <a:rPr lang="en-US" dirty="0" smtClean="0"/>
              <a:t>Compose at Runtime</a:t>
            </a:r>
          </a:p>
          <a:p>
            <a:pPr lvl="2"/>
            <a:r>
              <a:rPr lang="en-US" dirty="0" err="1" smtClean="0"/>
              <a:t>Bootstrapper</a:t>
            </a:r>
            <a:endParaRPr lang="en-US" dirty="0" smtClean="0"/>
          </a:p>
          <a:p>
            <a:pPr lvl="3"/>
            <a:r>
              <a:rPr lang="en-US" dirty="0" smtClean="0"/>
              <a:t>PRISM</a:t>
            </a:r>
          </a:p>
          <a:p>
            <a:pPr lvl="3"/>
            <a:r>
              <a:rPr lang="en-US" dirty="0" err="1" smtClean="0"/>
              <a:t>SLExtensions</a:t>
            </a:r>
            <a:endParaRPr lang="en-US" dirty="0" smtClean="0"/>
          </a:p>
          <a:p>
            <a:r>
              <a:rPr lang="en-US" dirty="0" smtClean="0"/>
              <a:t>Tamper detection</a:t>
            </a:r>
          </a:p>
          <a:p>
            <a:pPr lvl="1"/>
            <a:r>
              <a:rPr lang="en-US" dirty="0" smtClean="0"/>
              <a:t>Sign your XAPs or check their </a:t>
            </a:r>
            <a:r>
              <a:rPr lang="en-US" smtClean="0"/>
              <a:t>MD5 checksum</a:t>
            </a:r>
            <a:endParaRPr lang="en-US" dirty="0" smtClean="0"/>
          </a:p>
          <a:p>
            <a:endParaRPr lang="en-US" dirty="0" smtClean="0"/>
          </a:p>
        </p:txBody>
      </p:sp>
    </p:spTree>
    <p:extLst>
      <p:ext uri="{BB962C8B-B14F-4D97-AF65-F5344CB8AC3E}">
        <p14:creationId xmlns:p14="http://schemas.microsoft.com/office/powerpoint/2010/main" val="204509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Protecting your XAP</a:t>
            </a:r>
            <a:endParaRPr lang="en-US" dirty="0"/>
          </a:p>
        </p:txBody>
      </p:sp>
    </p:spTree>
    <p:extLst>
      <p:ext uri="{BB962C8B-B14F-4D97-AF65-F5344CB8AC3E}">
        <p14:creationId xmlns:p14="http://schemas.microsoft.com/office/powerpoint/2010/main" val="26091410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Application Services</a:t>
            </a:r>
            <a:endParaRPr lang="en-US" dirty="0"/>
          </a:p>
        </p:txBody>
      </p:sp>
      <p:sp>
        <p:nvSpPr>
          <p:cNvPr id="3" name="Content Placeholder 2"/>
          <p:cNvSpPr>
            <a:spLocks noGrp="1"/>
          </p:cNvSpPr>
          <p:nvPr>
            <p:ph idx="1"/>
          </p:nvPr>
        </p:nvSpPr>
        <p:spPr>
          <a:xfrm>
            <a:off x="507937" y="1421142"/>
            <a:ext cx="11171503" cy="1606594"/>
          </a:xfrm>
        </p:spPr>
        <p:txBody>
          <a:bodyPr/>
          <a:lstStyle/>
          <a:p>
            <a:r>
              <a:rPr lang="en-US" dirty="0" smtClean="0"/>
              <a:t>Using Forms Authentication Service</a:t>
            </a:r>
          </a:p>
          <a:p>
            <a:pPr lvl="1"/>
            <a:r>
              <a:rPr lang="en-US" dirty="0" err="1" smtClean="0"/>
              <a:t>AuthenticationService</a:t>
            </a:r>
            <a:r>
              <a:rPr lang="en-US" dirty="0" smtClean="0"/>
              <a:t> (pre-built WCF)</a:t>
            </a:r>
          </a:p>
          <a:p>
            <a:pPr lvl="1"/>
            <a:r>
              <a:rPr lang="en-US" dirty="0" smtClean="0"/>
              <a:t>Simple SOAP call to authenticate</a:t>
            </a:r>
          </a:p>
          <a:p>
            <a:pPr lvl="1"/>
            <a:endParaRPr lang="en-US" dirty="0"/>
          </a:p>
        </p:txBody>
      </p:sp>
      <p:sp>
        <p:nvSpPr>
          <p:cNvPr id="5" name="TextBox 4"/>
          <p:cNvSpPr txBox="1"/>
          <p:nvPr/>
        </p:nvSpPr>
        <p:spPr>
          <a:xfrm>
            <a:off x="1530000" y="2770729"/>
            <a:ext cx="9720000" cy="475894"/>
          </a:xfrm>
          <a:prstGeom prst="rect">
            <a:avLst/>
          </a:prstGeom>
          <a:solidFill>
            <a:srgbClr val="000000">
              <a:alpha val="25000"/>
            </a:srgbClr>
          </a:solidFill>
          <a:ln/>
        </p:spPr>
        <p:style>
          <a:lnRef idx="1">
            <a:schemeClr val="accent1"/>
          </a:lnRef>
          <a:fillRef idx="3">
            <a:schemeClr val="accent1"/>
          </a:fillRef>
          <a:effectRef idx="2">
            <a:schemeClr val="accent1"/>
          </a:effectRef>
          <a:fontRef idx="minor">
            <a:schemeClr val="lt1"/>
          </a:fontRef>
        </p:style>
        <p:txBody>
          <a:bodyPr wrap="square" lIns="75050" tIns="37526" rIns="75050" bIns="37526">
            <a:spAutoFit/>
          </a:bodyPr>
          <a:lstStyle/>
          <a:p>
            <a:pPr eaLnBrk="0" hangingPunct="0">
              <a:defRPr/>
            </a:pPr>
            <a:r>
              <a:rPr lang="en-US" sz="1300" dirty="0">
                <a:solidFill>
                  <a:schemeClr val="tx1"/>
                </a:solidFill>
                <a:latin typeface="Consolas" pitchFamily="49" charset="0"/>
              </a:rPr>
              <a:t>&lt;%@ </a:t>
            </a:r>
            <a:r>
              <a:rPr lang="en-US" sz="1300" dirty="0" err="1">
                <a:solidFill>
                  <a:schemeClr val="tx1"/>
                </a:solidFill>
                <a:latin typeface="Consolas" pitchFamily="49" charset="0"/>
              </a:rPr>
              <a:t>ServiceHost</a:t>
            </a:r>
            <a:r>
              <a:rPr lang="en-US" sz="1300" dirty="0">
                <a:solidFill>
                  <a:schemeClr val="tx1"/>
                </a:solidFill>
                <a:latin typeface="Consolas" pitchFamily="49" charset="0"/>
              </a:rPr>
              <a:t> Language="C#" </a:t>
            </a:r>
          </a:p>
          <a:p>
            <a:pPr eaLnBrk="0" hangingPunct="0">
              <a:defRPr/>
            </a:pPr>
            <a:r>
              <a:rPr lang="en-US" sz="1300" dirty="0">
                <a:solidFill>
                  <a:schemeClr val="tx1"/>
                </a:solidFill>
                <a:latin typeface="Consolas" pitchFamily="49" charset="0"/>
              </a:rPr>
              <a:t>    Service="</a:t>
            </a:r>
            <a:r>
              <a:rPr lang="en-US" sz="1300" dirty="0" err="1">
                <a:solidFill>
                  <a:schemeClr val="tx1"/>
                </a:solidFill>
                <a:latin typeface="Consolas" pitchFamily="49" charset="0"/>
              </a:rPr>
              <a:t>System.Web.ApplicationServices.AuthenticationService</a:t>
            </a:r>
            <a:r>
              <a:rPr lang="en-US" sz="1300" dirty="0">
                <a:solidFill>
                  <a:schemeClr val="tx1"/>
                </a:solidFill>
                <a:latin typeface="Consolas" pitchFamily="49" charset="0"/>
              </a:rPr>
              <a:t>" %&gt;</a:t>
            </a:r>
          </a:p>
        </p:txBody>
      </p:sp>
      <p:sp>
        <p:nvSpPr>
          <p:cNvPr id="6" name="TextBox 5"/>
          <p:cNvSpPr txBox="1"/>
          <p:nvPr/>
        </p:nvSpPr>
        <p:spPr>
          <a:xfrm>
            <a:off x="1800000" y="3303078"/>
            <a:ext cx="9720000" cy="1876278"/>
          </a:xfrm>
          <a:prstGeom prst="rect">
            <a:avLst/>
          </a:prstGeom>
          <a:solidFill>
            <a:srgbClr val="000000">
              <a:alpha val="50000"/>
            </a:srgbClr>
          </a:solidFill>
          <a:ln/>
        </p:spPr>
        <p:style>
          <a:lnRef idx="1">
            <a:schemeClr val="accent2"/>
          </a:lnRef>
          <a:fillRef idx="3">
            <a:schemeClr val="accent2"/>
          </a:fillRef>
          <a:effectRef idx="2">
            <a:schemeClr val="accent2"/>
          </a:effectRef>
          <a:fontRef idx="minor">
            <a:schemeClr val="lt1"/>
          </a:fontRef>
        </p:style>
        <p:txBody>
          <a:bodyPr wrap="square" lIns="75050" tIns="37526" rIns="75050" bIns="37526">
            <a:spAutoFit/>
          </a:bodyPr>
          <a:lstStyle/>
          <a:p>
            <a:pPr eaLnBrk="0" hangingPunct="0">
              <a:defRPr/>
            </a:pPr>
            <a:r>
              <a:rPr lang="en-US" sz="1300" dirty="0" err="1">
                <a:solidFill>
                  <a:schemeClr val="tx1"/>
                </a:solidFill>
                <a:latin typeface="Consolas" pitchFamily="49" charset="0"/>
              </a:rPr>
              <a:t>var</a:t>
            </a:r>
            <a:r>
              <a:rPr lang="en-US" sz="1300" dirty="0">
                <a:solidFill>
                  <a:schemeClr val="tx1"/>
                </a:solidFill>
                <a:latin typeface="Consolas" pitchFamily="49" charset="0"/>
              </a:rPr>
              <a:t> proxy = new </a:t>
            </a:r>
            <a:r>
              <a:rPr lang="en-US" sz="1300" dirty="0" err="1">
                <a:solidFill>
                  <a:schemeClr val="tx1"/>
                </a:solidFill>
                <a:latin typeface="Consolas" pitchFamily="49" charset="0"/>
              </a:rPr>
              <a:t>AuthenticationServiceClient</a:t>
            </a:r>
            <a:r>
              <a:rPr lang="en-US" sz="1300" dirty="0">
                <a:solidFill>
                  <a:schemeClr val="tx1"/>
                </a:solidFill>
                <a:latin typeface="Consolas" pitchFamily="49" charset="0"/>
              </a:rPr>
              <a:t>();</a:t>
            </a:r>
          </a:p>
          <a:p>
            <a:pPr eaLnBrk="0" hangingPunct="0">
              <a:defRPr/>
            </a:pPr>
            <a:r>
              <a:rPr lang="en-US" sz="1300" dirty="0" err="1">
                <a:solidFill>
                  <a:schemeClr val="tx1"/>
                </a:solidFill>
                <a:latin typeface="Consolas" pitchFamily="49" charset="0"/>
              </a:rPr>
              <a:t>proxy.LoginCompleted</a:t>
            </a:r>
            <a:r>
              <a:rPr lang="en-US" sz="1300" dirty="0">
                <a:solidFill>
                  <a:schemeClr val="tx1"/>
                </a:solidFill>
                <a:latin typeface="Consolas" pitchFamily="49" charset="0"/>
              </a:rPr>
              <a:t> += (s, </a:t>
            </a:r>
            <a:r>
              <a:rPr lang="en-US" sz="1300" dirty="0" err="1">
                <a:solidFill>
                  <a:schemeClr val="tx1"/>
                </a:solidFill>
                <a:latin typeface="Consolas" pitchFamily="49" charset="0"/>
              </a:rPr>
              <a:t>args</a:t>
            </a:r>
            <a:r>
              <a:rPr lang="en-US" sz="1300" dirty="0">
                <a:solidFill>
                  <a:schemeClr val="tx1"/>
                </a:solidFill>
                <a:latin typeface="Consolas" pitchFamily="49" charset="0"/>
              </a:rPr>
              <a:t>) =&gt;</a:t>
            </a:r>
          </a:p>
          <a:p>
            <a:pPr eaLnBrk="0" hangingPunct="0">
              <a:defRPr/>
            </a:pPr>
            <a:r>
              <a:rPr lang="en-US" sz="1300" dirty="0">
                <a:solidFill>
                  <a:schemeClr val="tx1"/>
                </a:solidFill>
                <a:latin typeface="Consolas" pitchFamily="49" charset="0"/>
              </a:rPr>
              <a:t>  {</a:t>
            </a:r>
          </a:p>
          <a:p>
            <a:pPr eaLnBrk="0" hangingPunct="0">
              <a:defRPr/>
            </a:pPr>
            <a:r>
              <a:rPr lang="en-US" sz="1300" dirty="0">
                <a:solidFill>
                  <a:schemeClr val="tx1"/>
                </a:solidFill>
                <a:latin typeface="Consolas" pitchFamily="49" charset="0"/>
              </a:rPr>
              <a:t>    if (</a:t>
            </a:r>
            <a:r>
              <a:rPr lang="en-US" sz="1300" dirty="0" err="1">
                <a:solidFill>
                  <a:schemeClr val="tx1"/>
                </a:solidFill>
                <a:latin typeface="Consolas" pitchFamily="49" charset="0"/>
              </a:rPr>
              <a:t>args.Result</a:t>
            </a:r>
            <a:r>
              <a:rPr lang="en-US" sz="1300" dirty="0">
                <a:solidFill>
                  <a:schemeClr val="tx1"/>
                </a:solidFill>
                <a:latin typeface="Consolas" pitchFamily="49" charset="0"/>
              </a:rPr>
              <a:t>)</a:t>
            </a:r>
          </a:p>
          <a:p>
            <a:pPr eaLnBrk="0" hangingPunct="0">
              <a:defRPr/>
            </a:pPr>
            <a:r>
              <a:rPr lang="en-US" sz="1300" dirty="0">
                <a:solidFill>
                  <a:schemeClr val="tx1"/>
                </a:solidFill>
                <a:latin typeface="Consolas" pitchFamily="49" charset="0"/>
              </a:rPr>
              <a:t>    {</a:t>
            </a:r>
          </a:p>
          <a:p>
            <a:pPr eaLnBrk="0" hangingPunct="0">
              <a:defRPr/>
            </a:pPr>
            <a:r>
              <a:rPr lang="en-US" sz="1300" dirty="0">
                <a:solidFill>
                  <a:schemeClr val="tx1"/>
                </a:solidFill>
                <a:latin typeface="Consolas" pitchFamily="49" charset="0"/>
              </a:rPr>
              <a:t>      // Succeeded</a:t>
            </a:r>
          </a:p>
          <a:p>
            <a:pPr eaLnBrk="0" hangingPunct="0">
              <a:defRPr/>
            </a:pPr>
            <a:r>
              <a:rPr lang="en-US" sz="1300" dirty="0">
                <a:solidFill>
                  <a:schemeClr val="tx1"/>
                </a:solidFill>
                <a:latin typeface="Consolas" pitchFamily="49" charset="0"/>
              </a:rPr>
              <a:t>    }</a:t>
            </a:r>
          </a:p>
          <a:p>
            <a:pPr eaLnBrk="0" hangingPunct="0">
              <a:defRPr/>
            </a:pPr>
            <a:r>
              <a:rPr lang="en-US" sz="1300" dirty="0">
                <a:solidFill>
                  <a:schemeClr val="tx1"/>
                </a:solidFill>
                <a:latin typeface="Consolas" pitchFamily="49" charset="0"/>
              </a:rPr>
              <a:t>  };</a:t>
            </a:r>
          </a:p>
          <a:p>
            <a:pPr eaLnBrk="0" hangingPunct="0">
              <a:defRPr/>
            </a:pPr>
            <a:r>
              <a:rPr lang="en-US" sz="1300" dirty="0" err="1">
                <a:solidFill>
                  <a:schemeClr val="tx1"/>
                </a:solidFill>
                <a:latin typeface="Consolas" pitchFamily="49" charset="0"/>
              </a:rPr>
              <a:t>proxy.LoginAsync</a:t>
            </a:r>
            <a:r>
              <a:rPr lang="en-US" sz="1300" dirty="0">
                <a:solidFill>
                  <a:schemeClr val="tx1"/>
                </a:solidFill>
                <a:latin typeface="Consolas" pitchFamily="49" charset="0"/>
              </a:rPr>
              <a:t>("Frank", "P2ssw0rd", null, false);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113" y="1637794"/>
            <a:ext cx="8225537" cy="1148582"/>
          </a:xfrm>
        </p:spPr>
        <p:txBody>
          <a:bodyPr/>
          <a:lstStyle/>
          <a:p>
            <a:r>
              <a:rPr lang="en-ZA" sz="3600" dirty="0"/>
              <a:t>Securing Microsoft Silverlight</a:t>
            </a:r>
          </a:p>
        </p:txBody>
      </p:sp>
      <p:sp>
        <p:nvSpPr>
          <p:cNvPr id="7" name="Rounded Rectangle 6"/>
          <p:cNvSpPr/>
          <p:nvPr/>
        </p:nvSpPr>
        <p:spPr bwMode="auto">
          <a:xfrm>
            <a:off x="1843799" y="3733800"/>
            <a:ext cx="749169" cy="298103"/>
          </a:xfrm>
          <a:prstGeom prst="roundRect">
            <a:avLst/>
          </a:prstGeom>
          <a:solidFill>
            <a:srgbClr val="008000"/>
          </a:soli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WUX</a:t>
            </a:r>
          </a:p>
        </p:txBody>
      </p:sp>
      <p:sp>
        <p:nvSpPr>
          <p:cNvPr id="8" name="Rounded Rectangle 7"/>
          <p:cNvSpPr/>
          <p:nvPr/>
        </p:nvSpPr>
        <p:spPr bwMode="auto">
          <a:xfrm>
            <a:off x="2630092" y="3733800"/>
            <a:ext cx="3048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3</a:t>
            </a:r>
          </a:p>
        </p:txBody>
      </p:sp>
      <p:sp>
        <p:nvSpPr>
          <p:cNvPr id="9" name="Rounded Rectangle 8"/>
          <p:cNvSpPr/>
          <p:nvPr/>
        </p:nvSpPr>
        <p:spPr bwMode="auto">
          <a:xfrm>
            <a:off x="2972017" y="3733800"/>
            <a:ext cx="4572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10</a:t>
            </a:r>
          </a:p>
        </p:txBody>
      </p:sp>
      <p:sp>
        <p:nvSpPr>
          <p:cNvPr id="10" name="Rectangle 9"/>
          <p:cNvSpPr/>
          <p:nvPr/>
        </p:nvSpPr>
        <p:spPr>
          <a:xfrm>
            <a:off x="844062" y="3048001"/>
            <a:ext cx="2194190" cy="323165"/>
          </a:xfrm>
          <a:prstGeom prst="rect">
            <a:avLst/>
          </a:prstGeom>
        </p:spPr>
        <p:txBody>
          <a:bodyPr wrap="none">
            <a:spAutoFit/>
          </a:bodyPr>
          <a:lstStyle/>
          <a:p>
            <a:r>
              <a:rPr lang="en-ZA" dirty="0"/>
              <a:t>Web and User Experience</a:t>
            </a:r>
            <a:endParaRPr lang="en-ZA" dirty="0">
              <a:effectLst/>
            </a:endParaRPr>
          </a:p>
        </p:txBody>
      </p:sp>
      <p:sp>
        <p:nvSpPr>
          <p:cNvPr id="11" name="Rectangle 10"/>
          <p:cNvSpPr/>
          <p:nvPr/>
        </p:nvSpPr>
        <p:spPr>
          <a:xfrm>
            <a:off x="2748683" y="4346750"/>
            <a:ext cx="922312" cy="323240"/>
          </a:xfrm>
          <a:prstGeom prst="rect">
            <a:avLst/>
          </a:prstGeom>
        </p:spPr>
        <p:txBody>
          <a:bodyPr wrap="none">
            <a:spAutoFit/>
          </a:bodyPr>
          <a:lstStyle/>
          <a:p>
            <a:r>
              <a:rPr lang="en-ZA" dirty="0" smtClean="0"/>
              <a:t>Level 300</a:t>
            </a:r>
            <a:endParaRPr lang="en-ZA" dirty="0"/>
          </a:p>
        </p:txBody>
      </p:sp>
      <p:cxnSp>
        <p:nvCxnSpPr>
          <p:cNvPr id="12" name="Straight Arrow Connector 11"/>
          <p:cNvCxnSpPr/>
          <p:nvPr/>
        </p:nvCxnSpPr>
        <p:spPr>
          <a:xfrm>
            <a:off x="1907167" y="3417332"/>
            <a:ext cx="312250" cy="2503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934894" y="4118151"/>
            <a:ext cx="265724" cy="2608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2231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ASP.NET Application Services</a:t>
            </a:r>
            <a:endParaRPr lang="en-US" dirty="0"/>
          </a:p>
        </p:txBody>
      </p:sp>
    </p:spTree>
    <p:extLst>
      <p:ext uri="{BB962C8B-B14F-4D97-AF65-F5344CB8AC3E}">
        <p14:creationId xmlns:p14="http://schemas.microsoft.com/office/powerpoint/2010/main" val="132053425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Isolated Storage</a:t>
            </a:r>
            <a:endParaRPr lang="en-ZA" dirty="0"/>
          </a:p>
        </p:txBody>
      </p:sp>
      <p:sp>
        <p:nvSpPr>
          <p:cNvPr id="3" name="Content Placeholder 2"/>
          <p:cNvSpPr>
            <a:spLocks noGrp="1"/>
          </p:cNvSpPr>
          <p:nvPr>
            <p:ph idx="1"/>
          </p:nvPr>
        </p:nvSpPr>
        <p:spPr>
          <a:xfrm>
            <a:off x="518199" y="1422333"/>
            <a:ext cx="11171635" cy="3568669"/>
          </a:xfrm>
        </p:spPr>
        <p:txBody>
          <a:bodyPr/>
          <a:lstStyle/>
          <a:p>
            <a:r>
              <a:rPr lang="en-ZA" sz="2300" dirty="0"/>
              <a:t>Do NOT save secrets here… and if you do, at least encrypt it</a:t>
            </a:r>
          </a:p>
          <a:p>
            <a:r>
              <a:rPr lang="en-ZA" sz="2300" dirty="0"/>
              <a:t>Can be disabled by user</a:t>
            </a:r>
          </a:p>
          <a:p>
            <a:r>
              <a:rPr lang="en-ZA" sz="2300" dirty="0"/>
              <a:t>Is limited in size (1MB) but can be increased</a:t>
            </a:r>
          </a:p>
          <a:p>
            <a:r>
              <a:rPr lang="en-ZA" sz="2300" dirty="0"/>
              <a:t>Discoverable (not encrypted)</a:t>
            </a:r>
          </a:p>
          <a:p>
            <a:pPr lvl="1"/>
            <a:r>
              <a:rPr lang="en-ZA" sz="2000" dirty="0"/>
              <a:t>%</a:t>
            </a:r>
            <a:r>
              <a:rPr lang="en-ZA" sz="2000" dirty="0" err="1"/>
              <a:t>userprofile</a:t>
            </a:r>
            <a:r>
              <a:rPr lang="en-ZA" sz="2000" dirty="0"/>
              <a:t>%\</a:t>
            </a:r>
            <a:r>
              <a:rPr lang="en-ZA" sz="2000" dirty="0" err="1"/>
              <a:t>AppData</a:t>
            </a:r>
            <a:r>
              <a:rPr lang="en-ZA" sz="2000" dirty="0"/>
              <a:t>\</a:t>
            </a:r>
            <a:r>
              <a:rPr lang="en-ZA" sz="2000" dirty="0" err="1"/>
              <a:t>LocalLow</a:t>
            </a:r>
            <a:r>
              <a:rPr lang="en-ZA" sz="2000" dirty="0"/>
              <a:t>\Microsoft\Silverlight\is</a:t>
            </a:r>
          </a:p>
          <a:p>
            <a:pPr lvl="1"/>
            <a:r>
              <a:rPr lang="en-ZA" sz="2000" dirty="0"/>
              <a:t>%</a:t>
            </a:r>
            <a:r>
              <a:rPr lang="en-ZA" sz="2000" dirty="0" err="1"/>
              <a:t>userprofile</a:t>
            </a:r>
            <a:r>
              <a:rPr lang="en-ZA" sz="2000" dirty="0"/>
              <a:t>%\Local Settings\Application Data\Microsoft\Silverlight\is</a:t>
            </a:r>
          </a:p>
          <a:p>
            <a:r>
              <a:rPr lang="en-ZA" sz="2300" dirty="0"/>
              <a:t>Encryption</a:t>
            </a:r>
          </a:p>
          <a:p>
            <a:pPr lvl="1"/>
            <a:r>
              <a:rPr lang="en-ZA" sz="2000" dirty="0"/>
              <a:t>Symmetric Encryption: AES</a:t>
            </a:r>
          </a:p>
          <a:p>
            <a:pPr lvl="1"/>
            <a:r>
              <a:rPr lang="en-ZA" sz="2000" dirty="0"/>
              <a:t>Needs key and initialisation vector, both must be stored somewhere safe</a:t>
            </a:r>
          </a:p>
          <a:p>
            <a:pPr lvl="1"/>
            <a:r>
              <a:rPr lang="en-ZA" sz="2000" dirty="0"/>
              <a:t>Key can be derived from password or other known value</a:t>
            </a:r>
          </a:p>
        </p:txBody>
      </p:sp>
    </p:spTree>
    <p:extLst>
      <p:ext uri="{BB962C8B-B14F-4D97-AF65-F5344CB8AC3E}">
        <p14:creationId xmlns:p14="http://schemas.microsoft.com/office/powerpoint/2010/main" val="28987585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Isolated Storage</a:t>
            </a:r>
            <a:endParaRPr lang="en-US" dirty="0"/>
          </a:p>
        </p:txBody>
      </p:sp>
    </p:spTree>
    <p:extLst>
      <p:ext uri="{BB962C8B-B14F-4D97-AF65-F5344CB8AC3E}">
        <p14:creationId xmlns:p14="http://schemas.microsoft.com/office/powerpoint/2010/main" val="132053425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a:t>
            </a:r>
            <a:r>
              <a:rPr lang="en-US" baseline="0" dirty="0" smtClean="0"/>
              <a:t> Services</a:t>
            </a:r>
            <a:endParaRPr lang="en-US" dirty="0"/>
          </a:p>
        </p:txBody>
      </p:sp>
      <p:sp>
        <p:nvSpPr>
          <p:cNvPr id="3" name="Content Placeholder 2"/>
          <p:cNvSpPr>
            <a:spLocks noGrp="1"/>
          </p:cNvSpPr>
          <p:nvPr>
            <p:ph idx="1"/>
          </p:nvPr>
        </p:nvSpPr>
        <p:spPr>
          <a:xfrm>
            <a:off x="507803" y="1421143"/>
            <a:ext cx="11171503" cy="2080570"/>
          </a:xfrm>
        </p:spPr>
        <p:txBody>
          <a:bodyPr/>
          <a:lstStyle/>
          <a:p>
            <a:pPr lvl="0"/>
            <a:r>
              <a:rPr lang="en-US" dirty="0" smtClean="0"/>
              <a:t>Secure service same way you would secure the XAP</a:t>
            </a:r>
            <a:endParaRPr lang="en-US" baseline="0" dirty="0" smtClean="0"/>
          </a:p>
          <a:p>
            <a:pPr lvl="1"/>
            <a:r>
              <a:rPr lang="en-US" dirty="0" smtClean="0"/>
              <a:t>Token</a:t>
            </a:r>
            <a:r>
              <a:rPr lang="en-US" baseline="0" dirty="0" smtClean="0"/>
              <a:t> Based</a:t>
            </a:r>
          </a:p>
          <a:p>
            <a:pPr lvl="1"/>
            <a:r>
              <a:rPr lang="en-US" baseline="0" dirty="0" smtClean="0"/>
              <a:t>Cookie Based</a:t>
            </a:r>
          </a:p>
          <a:p>
            <a:pPr lvl="1"/>
            <a:r>
              <a:rPr lang="en-US" baseline="0" dirty="0" smtClean="0"/>
              <a:t>NTLM Based</a:t>
            </a:r>
          </a:p>
          <a:p>
            <a:r>
              <a:rPr lang="en-US" dirty="0" smtClean="0"/>
              <a:t>Also consider securing each method</a:t>
            </a:r>
            <a:endParaRPr lang="en-US" baseline="0" dirty="0" smtClean="0"/>
          </a:p>
        </p:txBody>
      </p:sp>
      <p:sp>
        <p:nvSpPr>
          <p:cNvPr id="5" name="TextBox 4"/>
          <p:cNvSpPr txBox="1"/>
          <p:nvPr/>
        </p:nvSpPr>
        <p:spPr>
          <a:xfrm>
            <a:off x="1530000" y="3546410"/>
            <a:ext cx="9720000" cy="876004"/>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a:solidFill>
                  <a:schemeClr val="tx1"/>
                </a:solidFill>
                <a:latin typeface="Consolas" pitchFamily="49" charset="0"/>
              </a:rPr>
              <a:t>if (</a:t>
            </a:r>
            <a:r>
              <a:rPr lang="en-US" sz="1300" dirty="0" err="1">
                <a:solidFill>
                  <a:schemeClr val="tx1"/>
                </a:solidFill>
                <a:latin typeface="Consolas" pitchFamily="49" charset="0"/>
              </a:rPr>
              <a:t>HttpContext.Current.User.Identity.IsAuthenticated</a:t>
            </a:r>
            <a:r>
              <a:rPr lang="en-US" sz="1300" dirty="0">
                <a:solidFill>
                  <a:schemeClr val="tx1"/>
                </a:solidFill>
                <a:latin typeface="Consolas" pitchFamily="49" charset="0"/>
              </a:rPr>
              <a:t>)</a:t>
            </a:r>
          </a:p>
          <a:p>
            <a:r>
              <a:rPr lang="en-US" sz="1300" dirty="0">
                <a:solidFill>
                  <a:schemeClr val="tx1"/>
                </a:solidFill>
                <a:latin typeface="Consolas" pitchFamily="49" charset="0"/>
              </a:rPr>
              <a:t>{</a:t>
            </a:r>
          </a:p>
          <a:p>
            <a:endParaRPr lang="en-US" sz="1300" dirty="0">
              <a:solidFill>
                <a:schemeClr val="tx1"/>
              </a:solidFill>
              <a:latin typeface="Consolas" pitchFamily="49" charset="0"/>
            </a:endParaRPr>
          </a:p>
          <a:p>
            <a:r>
              <a:rPr lang="en-US" sz="1300" dirty="0">
                <a:solidFill>
                  <a:schemeClr val="tx1"/>
                </a:solidFill>
                <a:latin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t>
            </a:r>
            <a:r>
              <a:rPr lang="en-US" dirty="0" smtClean="0"/>
              <a:t>Services</a:t>
            </a:r>
            <a:endParaRPr lang="en-US" dirty="0"/>
          </a:p>
        </p:txBody>
      </p:sp>
      <p:sp>
        <p:nvSpPr>
          <p:cNvPr id="3" name="Content Placeholder 2"/>
          <p:cNvSpPr>
            <a:spLocks noGrp="1"/>
          </p:cNvSpPr>
          <p:nvPr>
            <p:ph idx="1"/>
          </p:nvPr>
        </p:nvSpPr>
        <p:spPr>
          <a:xfrm>
            <a:off x="507803" y="1421142"/>
            <a:ext cx="11171503" cy="1606594"/>
          </a:xfrm>
        </p:spPr>
        <p:txBody>
          <a:bodyPr/>
          <a:lstStyle/>
          <a:p>
            <a:r>
              <a:rPr lang="en-US" dirty="0" smtClean="0"/>
              <a:t>Add Service Reference Problem</a:t>
            </a:r>
          </a:p>
          <a:p>
            <a:pPr lvl="1"/>
            <a:r>
              <a:rPr lang="en-US" dirty="0" smtClean="0"/>
              <a:t>Doesn’t play well with security</a:t>
            </a:r>
          </a:p>
          <a:p>
            <a:pPr lvl="1"/>
            <a:r>
              <a:rPr lang="en-US" dirty="0" smtClean="0"/>
              <a:t>Must disable security when adding/refreshing</a:t>
            </a:r>
          </a:p>
          <a:p>
            <a:pPr lvl="1"/>
            <a:r>
              <a:rPr lang="en-US" dirty="0" smtClean="0"/>
              <a:t>Trouble for building references at build-time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714" y="3240315"/>
            <a:ext cx="4362450" cy="27051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t>
            </a:r>
            <a:r>
              <a:rPr lang="en-US" dirty="0" smtClean="0"/>
              <a:t>Services</a:t>
            </a:r>
            <a:endParaRPr lang="en-US" dirty="0"/>
          </a:p>
        </p:txBody>
      </p:sp>
      <p:sp>
        <p:nvSpPr>
          <p:cNvPr id="3" name="Content Placeholder 2"/>
          <p:cNvSpPr>
            <a:spLocks noGrp="1"/>
          </p:cNvSpPr>
          <p:nvPr>
            <p:ph idx="1"/>
          </p:nvPr>
        </p:nvSpPr>
        <p:spPr>
          <a:xfrm>
            <a:off x="507937" y="1421143"/>
            <a:ext cx="11171503" cy="794064"/>
          </a:xfrm>
        </p:spPr>
        <p:txBody>
          <a:bodyPr/>
          <a:lstStyle/>
          <a:p>
            <a:r>
              <a:rPr lang="en-US" dirty="0" err="1" smtClean="0"/>
              <a:t>ClientCredentials</a:t>
            </a:r>
            <a:endParaRPr lang="en-US" dirty="0" smtClean="0"/>
          </a:p>
          <a:p>
            <a:pPr lvl="1"/>
            <a:endParaRPr lang="en-US" dirty="0"/>
          </a:p>
        </p:txBody>
      </p:sp>
      <p:sp>
        <p:nvSpPr>
          <p:cNvPr id="5" name="TextBox 4"/>
          <p:cNvSpPr txBox="1"/>
          <p:nvPr/>
        </p:nvSpPr>
        <p:spPr>
          <a:xfrm>
            <a:off x="1530000" y="1956256"/>
            <a:ext cx="9720000" cy="2076333"/>
          </a:xfrm>
          <a:prstGeom prst="rect">
            <a:avLst/>
          </a:prstGeom>
          <a:solidFill>
            <a:srgbClr val="000000">
              <a:alpha val="25000"/>
            </a:srgbClr>
          </a:solidFill>
          <a:ln>
            <a:solidFill>
              <a:schemeClr val="accent1"/>
            </a:solidFill>
          </a:ln>
        </p:spPr>
        <p:style>
          <a:lnRef idx="1">
            <a:schemeClr val="accent2"/>
          </a:lnRef>
          <a:fillRef idx="3">
            <a:schemeClr val="accent2"/>
          </a:fillRef>
          <a:effectRef idx="2">
            <a:schemeClr val="accent2"/>
          </a:effectRef>
          <a:fontRef idx="minor">
            <a:schemeClr val="lt1"/>
          </a:fontRef>
        </p:style>
        <p:txBody>
          <a:bodyPr wrap="square" lIns="75050" tIns="37526" rIns="75050" bIns="37526">
            <a:spAutoFit/>
          </a:bodyPr>
          <a:lstStyle/>
          <a:p>
            <a:pPr eaLnBrk="0" hangingPunct="0">
              <a:defRPr/>
            </a:pPr>
            <a:r>
              <a:rPr lang="en-US" sz="1300" dirty="0" err="1">
                <a:solidFill>
                  <a:schemeClr val="tx1"/>
                </a:solidFill>
                <a:latin typeface="Consolas" pitchFamily="49" charset="0"/>
              </a:rPr>
              <a:t>MyServiceClient</a:t>
            </a:r>
            <a:r>
              <a:rPr lang="en-US" sz="1300" dirty="0">
                <a:solidFill>
                  <a:schemeClr val="tx1"/>
                </a:solidFill>
                <a:latin typeface="Consolas" pitchFamily="49" charset="0"/>
              </a:rPr>
              <a:t> client = new </a:t>
            </a:r>
            <a:r>
              <a:rPr lang="en-US" sz="1300" dirty="0" err="1">
                <a:solidFill>
                  <a:schemeClr val="tx1"/>
                </a:solidFill>
                <a:latin typeface="Consolas" pitchFamily="49" charset="0"/>
              </a:rPr>
              <a:t>MyServiceClient</a:t>
            </a:r>
            <a:r>
              <a:rPr lang="en-US" sz="1300" dirty="0">
                <a:solidFill>
                  <a:schemeClr val="tx1"/>
                </a:solidFill>
                <a:latin typeface="Consolas" pitchFamily="49" charset="0"/>
              </a:rPr>
              <a:t>();</a:t>
            </a:r>
          </a:p>
          <a:p>
            <a:pPr eaLnBrk="0" hangingPunct="0">
              <a:defRPr/>
            </a:pPr>
            <a:r>
              <a:rPr lang="en-US" sz="1300" b="1" dirty="0" err="1">
                <a:solidFill>
                  <a:schemeClr val="tx1"/>
                </a:solidFill>
                <a:latin typeface="Consolas" pitchFamily="49" charset="0"/>
              </a:rPr>
              <a:t>client.ClientCredentials.UserName.UserName</a:t>
            </a:r>
            <a:r>
              <a:rPr lang="en-US" sz="1300" b="1" dirty="0">
                <a:solidFill>
                  <a:schemeClr val="tx1"/>
                </a:solidFill>
                <a:latin typeface="Consolas" pitchFamily="49" charset="0"/>
              </a:rPr>
              <a:t> = “</a:t>
            </a:r>
            <a:r>
              <a:rPr lang="en-US" sz="1300" b="1" dirty="0" err="1">
                <a:solidFill>
                  <a:schemeClr val="tx1"/>
                </a:solidFill>
                <a:latin typeface="Consolas" pitchFamily="49" charset="0"/>
              </a:rPr>
              <a:t>rudigrobler</a:t>
            </a:r>
            <a:r>
              <a:rPr lang="en-US" sz="1300" b="1" dirty="0">
                <a:solidFill>
                  <a:schemeClr val="tx1"/>
                </a:solidFill>
                <a:latin typeface="Consolas" pitchFamily="49" charset="0"/>
              </a:rPr>
              <a:t>";</a:t>
            </a:r>
          </a:p>
          <a:p>
            <a:pPr eaLnBrk="0" hangingPunct="0">
              <a:defRPr/>
            </a:pPr>
            <a:r>
              <a:rPr lang="en-US" sz="1300" b="1" dirty="0" err="1">
                <a:solidFill>
                  <a:schemeClr val="tx1"/>
                </a:solidFill>
                <a:latin typeface="Consolas" pitchFamily="49" charset="0"/>
              </a:rPr>
              <a:t>client.ClientCredentials.UserName.Password</a:t>
            </a:r>
            <a:r>
              <a:rPr lang="en-US" sz="1300" b="1" dirty="0">
                <a:solidFill>
                  <a:schemeClr val="tx1"/>
                </a:solidFill>
                <a:latin typeface="Consolas" pitchFamily="49" charset="0"/>
              </a:rPr>
              <a:t> = “p@ssw0rd";</a:t>
            </a:r>
          </a:p>
          <a:p>
            <a:pPr eaLnBrk="0" hangingPunct="0">
              <a:defRPr/>
            </a:pPr>
            <a:endParaRPr lang="en-US" sz="1300" dirty="0">
              <a:solidFill>
                <a:schemeClr val="tx1"/>
              </a:solidFill>
              <a:latin typeface="Consolas" pitchFamily="49" charset="0"/>
            </a:endParaRPr>
          </a:p>
          <a:p>
            <a:pPr eaLnBrk="0" hangingPunct="0">
              <a:defRPr/>
            </a:pPr>
            <a:r>
              <a:rPr lang="en-US" sz="1300" dirty="0" err="1">
                <a:solidFill>
                  <a:schemeClr val="tx1"/>
                </a:solidFill>
                <a:latin typeface="Consolas" pitchFamily="49" charset="0"/>
              </a:rPr>
              <a:t>client.GetNameCompleted</a:t>
            </a:r>
            <a:r>
              <a:rPr lang="en-US" sz="1300" dirty="0">
                <a:solidFill>
                  <a:schemeClr val="tx1"/>
                </a:solidFill>
                <a:latin typeface="Consolas" pitchFamily="49" charset="0"/>
              </a:rPr>
              <a:t> += (s, </a:t>
            </a:r>
            <a:r>
              <a:rPr lang="en-US" sz="1300" dirty="0" err="1">
                <a:solidFill>
                  <a:schemeClr val="tx1"/>
                </a:solidFill>
                <a:latin typeface="Consolas" pitchFamily="49" charset="0"/>
              </a:rPr>
              <a:t>args</a:t>
            </a:r>
            <a:r>
              <a:rPr lang="en-US" sz="1300" dirty="0">
                <a:solidFill>
                  <a:schemeClr val="tx1"/>
                </a:solidFill>
                <a:latin typeface="Consolas" pitchFamily="49" charset="0"/>
              </a:rPr>
              <a:t>) =&gt;</a:t>
            </a:r>
          </a:p>
          <a:p>
            <a:pPr eaLnBrk="0" hangingPunct="0">
              <a:defRPr/>
            </a:pPr>
            <a:r>
              <a:rPr lang="en-US" sz="1300" dirty="0">
                <a:solidFill>
                  <a:schemeClr val="tx1"/>
                </a:solidFill>
                <a:latin typeface="Consolas" pitchFamily="49" charset="0"/>
              </a:rPr>
              <a:t>  {</a:t>
            </a:r>
          </a:p>
          <a:p>
            <a:pPr eaLnBrk="0" hangingPunct="0">
              <a:defRPr/>
            </a:pPr>
            <a:r>
              <a:rPr lang="en-US" sz="1300" dirty="0">
                <a:solidFill>
                  <a:schemeClr val="tx1"/>
                </a:solidFill>
                <a:latin typeface="Consolas" pitchFamily="49" charset="0"/>
              </a:rPr>
              <a:t>    </a:t>
            </a:r>
            <a:r>
              <a:rPr lang="en-US" sz="1300" dirty="0" err="1">
                <a:solidFill>
                  <a:schemeClr val="tx1"/>
                </a:solidFill>
                <a:latin typeface="Consolas" pitchFamily="49" charset="0"/>
              </a:rPr>
              <a:t>theText.Text</a:t>
            </a:r>
            <a:r>
              <a:rPr lang="en-US" sz="1300" dirty="0">
                <a:solidFill>
                  <a:schemeClr val="tx1"/>
                </a:solidFill>
                <a:latin typeface="Consolas" pitchFamily="49" charset="0"/>
              </a:rPr>
              <a:t> = </a:t>
            </a:r>
            <a:r>
              <a:rPr lang="en-US" sz="1300" dirty="0" err="1">
                <a:solidFill>
                  <a:schemeClr val="tx1"/>
                </a:solidFill>
                <a:latin typeface="Consolas" pitchFamily="49" charset="0"/>
              </a:rPr>
              <a:t>args.Result</a:t>
            </a:r>
            <a:r>
              <a:rPr lang="en-US" sz="1300" dirty="0">
                <a:solidFill>
                  <a:schemeClr val="tx1"/>
                </a:solidFill>
                <a:latin typeface="Consolas" pitchFamily="49" charset="0"/>
              </a:rPr>
              <a:t>;</a:t>
            </a:r>
          </a:p>
          <a:p>
            <a:pPr eaLnBrk="0" hangingPunct="0">
              <a:defRPr/>
            </a:pPr>
            <a:r>
              <a:rPr lang="en-US" sz="1300" dirty="0">
                <a:solidFill>
                  <a:schemeClr val="tx1"/>
                </a:solidFill>
                <a:latin typeface="Consolas" pitchFamily="49" charset="0"/>
              </a:rPr>
              <a:t>  };</a:t>
            </a:r>
          </a:p>
          <a:p>
            <a:pPr eaLnBrk="0" hangingPunct="0">
              <a:defRPr/>
            </a:pPr>
            <a:endParaRPr lang="en-US" sz="1300" dirty="0">
              <a:solidFill>
                <a:schemeClr val="tx1"/>
              </a:solidFill>
              <a:latin typeface="Consolas" pitchFamily="49" charset="0"/>
            </a:endParaRPr>
          </a:p>
          <a:p>
            <a:pPr eaLnBrk="0" hangingPunct="0">
              <a:defRPr/>
            </a:pPr>
            <a:r>
              <a:rPr lang="en-US" sz="1300" dirty="0" err="1">
                <a:solidFill>
                  <a:schemeClr val="tx1"/>
                </a:solidFill>
                <a:latin typeface="Consolas" pitchFamily="49" charset="0"/>
              </a:rPr>
              <a:t>client.GetNameAsync</a:t>
            </a:r>
            <a:r>
              <a:rPr lang="en-US" sz="1300" dirty="0">
                <a:solidFill>
                  <a:schemeClr val="tx1"/>
                </a:solidFill>
                <a:latin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Services</a:t>
            </a:r>
            <a:endParaRPr lang="en-ZA"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774" y="1718395"/>
            <a:ext cx="1928866" cy="147873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172" y="4255911"/>
            <a:ext cx="2520126" cy="1474788"/>
          </a:xfrm>
          <a:prstGeom prst="rect">
            <a:avLst/>
          </a:prstGeom>
          <a:noFill/>
          <a:ln w="9525">
            <a:noFill/>
            <a:miter lim="800000"/>
            <a:headEnd/>
            <a:tailEnd/>
          </a:ln>
          <a:effectLst/>
        </p:spPr>
      </p:pic>
      <p:sp>
        <p:nvSpPr>
          <p:cNvPr id="1129" name="TextBox 1128"/>
          <p:cNvSpPr txBox="1"/>
          <p:nvPr/>
        </p:nvSpPr>
        <p:spPr>
          <a:xfrm>
            <a:off x="973394" y="1238866"/>
            <a:ext cx="3848233" cy="461665"/>
          </a:xfrm>
          <a:prstGeom prst="rect">
            <a:avLst/>
          </a:prstGeom>
          <a:noFill/>
        </p:spPr>
        <p:txBody>
          <a:bodyPr wrap="none" rtlCol="0">
            <a:spAutoFit/>
          </a:bodyPr>
          <a:lstStyle/>
          <a:p>
            <a:r>
              <a:rPr lang="en-ZA" sz="2400" b="1" dirty="0" smtClean="0"/>
              <a:t>http</a:t>
            </a:r>
            <a:r>
              <a:rPr lang="en-ZA" dirty="0" smtClean="0"/>
              <a:t>://www.rudigrobler.net/MyCoolApp.xap</a:t>
            </a:r>
            <a:endParaRPr lang="en-ZA" dirty="0"/>
          </a:p>
        </p:txBody>
      </p:sp>
      <p:sp>
        <p:nvSpPr>
          <p:cNvPr id="112" name="TextBox 111"/>
          <p:cNvSpPr txBox="1"/>
          <p:nvPr/>
        </p:nvSpPr>
        <p:spPr>
          <a:xfrm>
            <a:off x="5165055" y="3736259"/>
            <a:ext cx="3551293" cy="523220"/>
          </a:xfrm>
          <a:prstGeom prst="rect">
            <a:avLst/>
          </a:prstGeom>
          <a:noFill/>
        </p:spPr>
        <p:txBody>
          <a:bodyPr wrap="none" rtlCol="0">
            <a:spAutoFit/>
          </a:bodyPr>
          <a:lstStyle/>
          <a:p>
            <a:r>
              <a:rPr lang="en-ZA" sz="2800" b="1" dirty="0" smtClean="0"/>
              <a:t>https</a:t>
            </a:r>
            <a:r>
              <a:rPr lang="en-ZA" dirty="0" smtClean="0"/>
              <a:t>://www.rudigrobler.net/foo.asmx</a:t>
            </a:r>
            <a:endParaRPr lang="en-ZA" dirty="0"/>
          </a:p>
        </p:txBody>
      </p:sp>
      <p:cxnSp>
        <p:nvCxnSpPr>
          <p:cNvPr id="1131" name="Elbow Connector 1130"/>
          <p:cNvCxnSpPr>
            <a:stCxn id="4" idx="2"/>
            <a:endCxn id="5" idx="1"/>
          </p:cNvCxnSpPr>
          <p:nvPr/>
        </p:nvCxnSpPr>
        <p:spPr>
          <a:xfrm rot="16200000" flipH="1">
            <a:off x="3330103" y="2495233"/>
            <a:ext cx="1796175" cy="3199966"/>
          </a:xfrm>
          <a:prstGeom prst="bentConnector2">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52423" y="1683279"/>
            <a:ext cx="611351"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216823" y="4230033"/>
            <a:ext cx="847547" cy="356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375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Services</a:t>
            </a:r>
            <a:endParaRPr lang="en-US" dirty="0"/>
          </a:p>
        </p:txBody>
      </p:sp>
      <p:sp>
        <p:nvSpPr>
          <p:cNvPr id="3" name="Content Placeholder 2"/>
          <p:cNvSpPr>
            <a:spLocks noGrp="1"/>
          </p:cNvSpPr>
          <p:nvPr>
            <p:ph idx="1"/>
          </p:nvPr>
        </p:nvSpPr>
        <p:spPr>
          <a:xfrm>
            <a:off x="507803" y="1421144"/>
            <a:ext cx="11171503" cy="775597"/>
          </a:xfrm>
        </p:spPr>
        <p:txBody>
          <a:bodyPr/>
          <a:lstStyle/>
          <a:p>
            <a:r>
              <a:rPr lang="en-ZA" dirty="0"/>
              <a:t>To enable a Silverlight control to access a service in another domain, the service must explicitly opt-in to allow cross-domain access.</a:t>
            </a:r>
            <a:endParaRPr lang="en-US" dirty="0" smtClean="0"/>
          </a:p>
        </p:txBody>
      </p:sp>
      <p:sp>
        <p:nvSpPr>
          <p:cNvPr id="5" name="TextBox 4"/>
          <p:cNvSpPr txBox="1"/>
          <p:nvPr/>
        </p:nvSpPr>
        <p:spPr>
          <a:xfrm>
            <a:off x="1530000" y="2358310"/>
            <a:ext cx="9720000" cy="2676497"/>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a:latin typeface="Consolas" pitchFamily="49" charset="0"/>
                <a:cs typeface="Consolas" pitchFamily="49" charset="0"/>
              </a:rPr>
              <a:t>&lt;?xml version=“1.0” encoding=“utf-8” ?&gt;</a:t>
            </a:r>
          </a:p>
          <a:p>
            <a:r>
              <a:rPr lang="en-US" sz="1300" dirty="0">
                <a:latin typeface="Consolas" pitchFamily="49" charset="0"/>
                <a:cs typeface="Consolas" pitchFamily="49" charset="0"/>
              </a:rPr>
              <a:t>&lt;access-policy&gt;</a:t>
            </a:r>
          </a:p>
          <a:p>
            <a:r>
              <a:rPr lang="en-US" sz="1300" dirty="0">
                <a:latin typeface="Consolas" pitchFamily="49" charset="0"/>
                <a:cs typeface="Consolas" pitchFamily="49" charset="0"/>
              </a:rPr>
              <a:t>  &lt;cross-domain-access&gt;</a:t>
            </a:r>
          </a:p>
          <a:p>
            <a:r>
              <a:rPr lang="en-US" sz="1300" dirty="0">
                <a:latin typeface="Consolas" pitchFamily="49" charset="0"/>
                <a:cs typeface="Consolas" pitchFamily="49" charset="0"/>
              </a:rPr>
              <a:t>    &lt;policy&gt;</a:t>
            </a:r>
          </a:p>
          <a:p>
            <a:r>
              <a:rPr lang="en-US" sz="1300" dirty="0">
                <a:latin typeface="Consolas" pitchFamily="49" charset="0"/>
                <a:cs typeface="Consolas" pitchFamily="49" charset="0"/>
              </a:rPr>
              <a:t>      &lt;allow-from http-request-headers=“</a:t>
            </a:r>
            <a:r>
              <a:rPr lang="en-US" sz="1300" dirty="0" err="1">
                <a:latin typeface="Consolas" pitchFamily="49" charset="0"/>
                <a:cs typeface="Consolas" pitchFamily="49" charset="0"/>
              </a:rPr>
              <a:t>SOAPAction</a:t>
            </a:r>
            <a:r>
              <a:rPr lang="en-US" sz="1300" dirty="0">
                <a:latin typeface="Consolas" pitchFamily="49" charset="0"/>
                <a:cs typeface="Consolas" pitchFamily="49" charset="0"/>
              </a:rPr>
              <a:t>”&gt;</a:t>
            </a:r>
          </a:p>
          <a:p>
            <a:r>
              <a:rPr lang="en-US" sz="1300" dirty="0">
                <a:latin typeface="Consolas" pitchFamily="49" charset="0"/>
                <a:cs typeface="Consolas" pitchFamily="49" charset="0"/>
              </a:rPr>
              <a:t>        &lt;domain </a:t>
            </a:r>
            <a:r>
              <a:rPr lang="en-US" sz="1300" dirty="0" err="1">
                <a:latin typeface="Consolas" pitchFamily="49" charset="0"/>
                <a:cs typeface="Consolas" pitchFamily="49" charset="0"/>
              </a:rPr>
              <a:t>uri</a:t>
            </a:r>
            <a:r>
              <a:rPr lang="en-US" sz="1300" dirty="0">
                <a:latin typeface="Consolas" pitchFamily="49" charset="0"/>
                <a:cs typeface="Consolas" pitchFamily="49" charset="0"/>
              </a:rPr>
              <a:t>=“*” /&gt;</a:t>
            </a:r>
          </a:p>
          <a:p>
            <a:r>
              <a:rPr lang="en-US" sz="1300" dirty="0">
                <a:latin typeface="Consolas" pitchFamily="49" charset="0"/>
                <a:cs typeface="Consolas" pitchFamily="49" charset="0"/>
              </a:rPr>
              <a:t>      &lt;/allow-from&gt;</a:t>
            </a:r>
          </a:p>
          <a:p>
            <a:r>
              <a:rPr lang="en-US" sz="1300" dirty="0">
                <a:latin typeface="Consolas" pitchFamily="49" charset="0"/>
                <a:cs typeface="Consolas" pitchFamily="49" charset="0"/>
              </a:rPr>
              <a:t>      &lt;grant-to&gt;</a:t>
            </a:r>
          </a:p>
          <a:p>
            <a:r>
              <a:rPr lang="en-US" sz="1300" dirty="0">
                <a:latin typeface="Consolas" pitchFamily="49" charset="0"/>
                <a:cs typeface="Consolas" pitchFamily="49" charset="0"/>
              </a:rPr>
              <a:t>        &lt;resource path=“/” including-</a:t>
            </a:r>
            <a:r>
              <a:rPr lang="en-US" sz="1300" dirty="0" err="1">
                <a:latin typeface="Consolas" pitchFamily="49" charset="0"/>
                <a:cs typeface="Consolas" pitchFamily="49" charset="0"/>
              </a:rPr>
              <a:t>subpaths</a:t>
            </a:r>
            <a:r>
              <a:rPr lang="en-US" sz="1300" dirty="0">
                <a:latin typeface="Consolas" pitchFamily="49" charset="0"/>
                <a:cs typeface="Consolas" pitchFamily="49" charset="0"/>
              </a:rPr>
              <a:t>=“true” /&gt;</a:t>
            </a:r>
          </a:p>
          <a:p>
            <a:r>
              <a:rPr lang="en-US" sz="1300" dirty="0">
                <a:latin typeface="Consolas" pitchFamily="49" charset="0"/>
                <a:cs typeface="Consolas" pitchFamily="49" charset="0"/>
              </a:rPr>
              <a:t>      &lt;/grant-to&gt;</a:t>
            </a:r>
          </a:p>
          <a:p>
            <a:r>
              <a:rPr lang="en-US" sz="1300" dirty="0">
                <a:latin typeface="Consolas" pitchFamily="49" charset="0"/>
                <a:cs typeface="Consolas" pitchFamily="49" charset="0"/>
              </a:rPr>
              <a:t>    &lt;/policy&gt;</a:t>
            </a:r>
          </a:p>
          <a:p>
            <a:r>
              <a:rPr lang="en-US" sz="1300" dirty="0">
                <a:latin typeface="Consolas" pitchFamily="49" charset="0"/>
                <a:cs typeface="Consolas" pitchFamily="49" charset="0"/>
              </a:rPr>
              <a:t>  &lt;/cross-domain-access&gt;</a:t>
            </a:r>
          </a:p>
          <a:p>
            <a:r>
              <a:rPr lang="en-US" sz="1300" dirty="0">
                <a:latin typeface="Consolas" pitchFamily="49" charset="0"/>
                <a:cs typeface="Consolas" pitchFamily="49" charset="0"/>
              </a:rPr>
              <a:t>&lt;/access-policy&gt;</a:t>
            </a:r>
          </a:p>
        </p:txBody>
      </p:sp>
      <p:sp>
        <p:nvSpPr>
          <p:cNvPr id="4" name="TextBox 3"/>
          <p:cNvSpPr txBox="1"/>
          <p:nvPr/>
        </p:nvSpPr>
        <p:spPr>
          <a:xfrm>
            <a:off x="1712686" y="5078350"/>
            <a:ext cx="1892634" cy="323165"/>
          </a:xfrm>
          <a:prstGeom prst="rect">
            <a:avLst/>
          </a:prstGeom>
          <a:noFill/>
        </p:spPr>
        <p:txBody>
          <a:bodyPr wrap="none" rtlCol="0">
            <a:spAutoFit/>
          </a:bodyPr>
          <a:lstStyle/>
          <a:p>
            <a:r>
              <a:rPr lang="en-ZA" dirty="0" smtClean="0"/>
              <a:t>clientaccesspolicy.xml</a:t>
            </a:r>
            <a:endParaRPr lang="en-ZA" dirty="0"/>
          </a:p>
        </p:txBody>
      </p:sp>
    </p:spTree>
    <p:extLst>
      <p:ext uri="{BB962C8B-B14F-4D97-AF65-F5344CB8AC3E}">
        <p14:creationId xmlns:p14="http://schemas.microsoft.com/office/powerpoint/2010/main" val="2918069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a:t>
            </a:r>
            <a:r>
              <a:rPr lang="en-US" dirty="0" smtClean="0"/>
              <a:t>WCF </a:t>
            </a:r>
            <a:r>
              <a:rPr lang="en-US" dirty="0" err="1" smtClean="0"/>
              <a:t>DataService</a:t>
            </a:r>
            <a:endParaRPr lang="en-US" dirty="0"/>
          </a:p>
        </p:txBody>
      </p:sp>
      <p:sp>
        <p:nvSpPr>
          <p:cNvPr id="3" name="Content Placeholder 2"/>
          <p:cNvSpPr>
            <a:spLocks noGrp="1"/>
          </p:cNvSpPr>
          <p:nvPr>
            <p:ph idx="1"/>
          </p:nvPr>
        </p:nvSpPr>
        <p:spPr>
          <a:xfrm>
            <a:off x="507803" y="1421144"/>
            <a:ext cx="11171503" cy="3705630"/>
          </a:xfrm>
        </p:spPr>
        <p:txBody>
          <a:bodyPr/>
          <a:lstStyle/>
          <a:p>
            <a:r>
              <a:rPr lang="en-US" dirty="0" smtClean="0"/>
              <a:t>Entity Set Access Rules</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Also supports Query Interceptors</a:t>
            </a:r>
            <a:endParaRPr lang="en-US" dirty="0"/>
          </a:p>
        </p:txBody>
      </p:sp>
      <p:sp>
        <p:nvSpPr>
          <p:cNvPr id="4" name="TextBox 3"/>
          <p:cNvSpPr txBox="1"/>
          <p:nvPr/>
        </p:nvSpPr>
        <p:spPr>
          <a:xfrm>
            <a:off x="1530000" y="1980712"/>
            <a:ext cx="9720000" cy="2276387"/>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a:solidFill>
                  <a:schemeClr val="tx1"/>
                </a:solidFill>
                <a:latin typeface="Consolas" pitchFamily="49" charset="0"/>
              </a:rPr>
              <a:t>public class </a:t>
            </a:r>
            <a:r>
              <a:rPr lang="en-US" sz="1300" dirty="0" err="1">
                <a:solidFill>
                  <a:schemeClr val="tx1"/>
                </a:solidFill>
                <a:latin typeface="Consolas" pitchFamily="49" charset="0"/>
              </a:rPr>
              <a:t>QuizDataService</a:t>
            </a:r>
            <a:r>
              <a:rPr lang="en-US" sz="1300" dirty="0">
                <a:solidFill>
                  <a:schemeClr val="tx1"/>
                </a:solidFill>
                <a:latin typeface="Consolas" pitchFamily="49" charset="0"/>
              </a:rPr>
              <a:t> : </a:t>
            </a:r>
            <a:r>
              <a:rPr lang="en-US" sz="1300" dirty="0" err="1">
                <a:solidFill>
                  <a:schemeClr val="tx1"/>
                </a:solidFill>
                <a:latin typeface="Consolas" pitchFamily="49" charset="0"/>
              </a:rPr>
              <a:t>DataService</a:t>
            </a:r>
            <a:r>
              <a:rPr lang="en-US" sz="1300" dirty="0">
                <a:solidFill>
                  <a:schemeClr val="tx1"/>
                </a:solidFill>
                <a:latin typeface="Consolas" pitchFamily="49" charset="0"/>
              </a:rPr>
              <a:t>&lt;</a:t>
            </a:r>
            <a:r>
              <a:rPr lang="en-US" sz="1300" dirty="0" err="1">
                <a:solidFill>
                  <a:schemeClr val="tx1"/>
                </a:solidFill>
                <a:latin typeface="Consolas" pitchFamily="49" charset="0"/>
              </a:rPr>
              <a:t>GiveAQuizEntities</a:t>
            </a:r>
            <a:r>
              <a:rPr lang="en-US" sz="1300" dirty="0">
                <a:solidFill>
                  <a:schemeClr val="tx1"/>
                </a:solidFill>
                <a:latin typeface="Consolas" pitchFamily="49" charset="0"/>
              </a:rPr>
              <a:t>&gt;</a:t>
            </a:r>
          </a:p>
          <a:p>
            <a:r>
              <a:rPr lang="en-US" sz="1300" dirty="0">
                <a:solidFill>
                  <a:schemeClr val="tx1"/>
                </a:solidFill>
                <a:latin typeface="Consolas" pitchFamily="49" charset="0"/>
              </a:rPr>
              <a:t>{</a:t>
            </a:r>
          </a:p>
          <a:p>
            <a:r>
              <a:rPr lang="en-US" sz="1300" dirty="0">
                <a:solidFill>
                  <a:schemeClr val="tx1"/>
                </a:solidFill>
                <a:latin typeface="Consolas" pitchFamily="49" charset="0"/>
              </a:rPr>
              <a:t>    public static void </a:t>
            </a:r>
            <a:r>
              <a:rPr lang="en-US" sz="1300" dirty="0" err="1">
                <a:solidFill>
                  <a:schemeClr val="tx1"/>
                </a:solidFill>
                <a:latin typeface="Consolas" pitchFamily="49" charset="0"/>
              </a:rPr>
              <a:t>InitializeService</a:t>
            </a:r>
            <a:r>
              <a:rPr lang="en-US" sz="1300" dirty="0">
                <a:solidFill>
                  <a:schemeClr val="tx1"/>
                </a:solidFill>
                <a:latin typeface="Consolas" pitchFamily="49" charset="0"/>
              </a:rPr>
              <a:t>(</a:t>
            </a:r>
            <a:r>
              <a:rPr lang="en-US" sz="1300" dirty="0" err="1">
                <a:solidFill>
                  <a:schemeClr val="tx1"/>
                </a:solidFill>
                <a:latin typeface="Consolas" pitchFamily="49" charset="0"/>
              </a:rPr>
              <a:t>DataServiceConfiguration</a:t>
            </a:r>
            <a:r>
              <a:rPr lang="en-US" sz="1300" dirty="0">
                <a:solidFill>
                  <a:schemeClr val="tx1"/>
                </a:solidFill>
                <a:latin typeface="Consolas" pitchFamily="49" charset="0"/>
              </a:rPr>
              <a:t> </a:t>
            </a:r>
            <a:r>
              <a:rPr lang="en-US" sz="1300" dirty="0" err="1">
                <a:solidFill>
                  <a:schemeClr val="tx1"/>
                </a:solidFill>
                <a:latin typeface="Consolas" pitchFamily="49" charset="0"/>
              </a:rPr>
              <a:t>config</a:t>
            </a:r>
            <a:r>
              <a:rPr lang="en-US" sz="1300" dirty="0">
                <a:solidFill>
                  <a:schemeClr val="tx1"/>
                </a:solidFill>
                <a:latin typeface="Consolas" pitchFamily="49" charset="0"/>
              </a:rPr>
              <a:t>)</a:t>
            </a:r>
          </a:p>
          <a:p>
            <a:r>
              <a:rPr lang="en-US" sz="1300" dirty="0">
                <a:solidFill>
                  <a:schemeClr val="tx1"/>
                </a:solidFill>
                <a:latin typeface="Consolas" pitchFamily="49" charset="0"/>
              </a:rPr>
              <a:t>    {</a:t>
            </a:r>
          </a:p>
          <a:p>
            <a:r>
              <a:rPr lang="en-US" sz="1300" dirty="0">
                <a:solidFill>
                  <a:schemeClr val="tx1"/>
                </a:solidFill>
                <a:latin typeface="Consolas" pitchFamily="49" charset="0"/>
              </a:rPr>
              <a:t> </a:t>
            </a:r>
            <a:r>
              <a:rPr lang="en-US" sz="1300" dirty="0" smtClean="0">
                <a:solidFill>
                  <a:schemeClr val="tx1"/>
                </a:solidFill>
                <a:latin typeface="Consolas" pitchFamily="49" charset="0"/>
              </a:rPr>
              <a:t>       </a:t>
            </a:r>
            <a:r>
              <a:rPr lang="en-US" sz="1300" dirty="0" err="1" smtClean="0">
                <a:solidFill>
                  <a:schemeClr val="tx1"/>
                </a:solidFill>
                <a:latin typeface="Consolas" pitchFamily="49" charset="0"/>
              </a:rPr>
              <a:t>config.SetEntitySetAccessRule</a:t>
            </a:r>
            <a:r>
              <a:rPr lang="en-US" sz="1300" dirty="0">
                <a:solidFill>
                  <a:schemeClr val="tx1"/>
                </a:solidFill>
                <a:latin typeface="Consolas" pitchFamily="49" charset="0"/>
              </a:rPr>
              <a:t>("</a:t>
            </a:r>
            <a:r>
              <a:rPr lang="en-US" sz="1300" dirty="0" err="1">
                <a:solidFill>
                  <a:schemeClr val="tx1"/>
                </a:solidFill>
                <a:latin typeface="Consolas" pitchFamily="49" charset="0"/>
              </a:rPr>
              <a:t>QuestionDefinitions</a:t>
            </a:r>
            <a:r>
              <a:rPr lang="en-US" sz="1300" dirty="0">
                <a:solidFill>
                  <a:schemeClr val="tx1"/>
                </a:solidFill>
                <a:latin typeface="Consolas" pitchFamily="49" charset="0"/>
              </a:rPr>
              <a:t>", </a:t>
            </a:r>
            <a:r>
              <a:rPr lang="en-US" sz="1300" dirty="0" err="1">
                <a:solidFill>
                  <a:schemeClr val="tx1"/>
                </a:solidFill>
                <a:latin typeface="Consolas" pitchFamily="49" charset="0"/>
              </a:rPr>
              <a:t>EntitySetRights.All</a:t>
            </a:r>
            <a:r>
              <a:rPr lang="en-US" sz="1300" dirty="0">
                <a:solidFill>
                  <a:schemeClr val="tx1"/>
                </a:solidFill>
                <a:latin typeface="Consolas" pitchFamily="49" charset="0"/>
              </a:rPr>
              <a:t>);</a:t>
            </a:r>
          </a:p>
          <a:p>
            <a:r>
              <a:rPr lang="en-US" sz="1300" dirty="0">
                <a:solidFill>
                  <a:schemeClr val="tx1"/>
                </a:solidFill>
                <a:latin typeface="Consolas" pitchFamily="49" charset="0"/>
              </a:rPr>
              <a:t>        </a:t>
            </a:r>
            <a:r>
              <a:rPr lang="en-US" sz="1300" dirty="0" err="1">
                <a:solidFill>
                  <a:schemeClr val="tx1"/>
                </a:solidFill>
                <a:latin typeface="Consolas" pitchFamily="49" charset="0"/>
              </a:rPr>
              <a:t>config.SetEntitySetAccessRule</a:t>
            </a:r>
            <a:r>
              <a:rPr lang="en-US" sz="1300" dirty="0">
                <a:solidFill>
                  <a:schemeClr val="tx1"/>
                </a:solidFill>
                <a:latin typeface="Consolas" pitchFamily="49" charset="0"/>
              </a:rPr>
              <a:t>("Quizzes", </a:t>
            </a:r>
            <a:r>
              <a:rPr lang="en-US" sz="1300" dirty="0" err="1">
                <a:solidFill>
                  <a:schemeClr val="tx1"/>
                </a:solidFill>
                <a:latin typeface="Consolas" pitchFamily="49" charset="0"/>
              </a:rPr>
              <a:t>EntitySetRights.ReadSingle</a:t>
            </a:r>
            <a:r>
              <a:rPr lang="en-US" sz="1300" dirty="0">
                <a:solidFill>
                  <a:schemeClr val="tx1"/>
                </a:solidFill>
                <a:latin typeface="Consolas" pitchFamily="49" charset="0"/>
              </a:rPr>
              <a:t>);</a:t>
            </a:r>
          </a:p>
          <a:p>
            <a:r>
              <a:rPr lang="en-US" sz="1300" dirty="0">
                <a:solidFill>
                  <a:schemeClr val="tx1"/>
                </a:solidFill>
                <a:latin typeface="Consolas" pitchFamily="49" charset="0"/>
              </a:rPr>
              <a:t>        </a:t>
            </a:r>
            <a:r>
              <a:rPr lang="en-US" sz="1300" dirty="0" err="1">
                <a:solidFill>
                  <a:schemeClr val="tx1"/>
                </a:solidFill>
                <a:latin typeface="Consolas" pitchFamily="49" charset="0"/>
              </a:rPr>
              <a:t>config.SetEntitySetAccessRule</a:t>
            </a:r>
            <a:r>
              <a:rPr lang="en-US" sz="1300" dirty="0">
                <a:solidFill>
                  <a:schemeClr val="tx1"/>
                </a:solidFill>
                <a:latin typeface="Consolas" pitchFamily="49" charset="0"/>
              </a:rPr>
              <a:t>("</a:t>
            </a:r>
            <a:r>
              <a:rPr lang="en-US" sz="1300" dirty="0" err="1">
                <a:solidFill>
                  <a:schemeClr val="tx1"/>
                </a:solidFill>
                <a:latin typeface="Consolas" pitchFamily="49" charset="0"/>
              </a:rPr>
              <a:t>QuizTakers</a:t>
            </a:r>
            <a:r>
              <a:rPr lang="en-US" sz="1300" dirty="0">
                <a:solidFill>
                  <a:schemeClr val="tx1"/>
                </a:solidFill>
                <a:latin typeface="Consolas" pitchFamily="49" charset="0"/>
              </a:rPr>
              <a:t>", </a:t>
            </a:r>
            <a:r>
              <a:rPr lang="en-US" sz="1300" dirty="0" err="1">
                <a:solidFill>
                  <a:schemeClr val="tx1"/>
                </a:solidFill>
                <a:latin typeface="Consolas" pitchFamily="49" charset="0"/>
              </a:rPr>
              <a:t>EntitySetRights.WriteAppend</a:t>
            </a:r>
            <a:r>
              <a:rPr lang="en-US" sz="1300" dirty="0">
                <a:solidFill>
                  <a:schemeClr val="tx1"/>
                </a:solidFill>
                <a:latin typeface="Consolas" pitchFamily="49" charset="0"/>
              </a:rPr>
              <a:t>);</a:t>
            </a:r>
          </a:p>
          <a:p>
            <a:r>
              <a:rPr lang="en-US" sz="1300" dirty="0">
                <a:solidFill>
                  <a:schemeClr val="tx1"/>
                </a:solidFill>
                <a:latin typeface="Consolas" pitchFamily="49" charset="0"/>
              </a:rPr>
              <a:t>        </a:t>
            </a:r>
            <a:r>
              <a:rPr lang="en-US" sz="1300" dirty="0" err="1">
                <a:solidFill>
                  <a:schemeClr val="tx1"/>
                </a:solidFill>
                <a:latin typeface="Consolas" pitchFamily="49" charset="0"/>
              </a:rPr>
              <a:t>config.SetEntitySetAccessRule</a:t>
            </a:r>
            <a:r>
              <a:rPr lang="en-US" sz="1300" dirty="0">
                <a:solidFill>
                  <a:schemeClr val="tx1"/>
                </a:solidFill>
                <a:latin typeface="Consolas" pitchFamily="49" charset="0"/>
              </a:rPr>
              <a:t>("</a:t>
            </a:r>
            <a:r>
              <a:rPr lang="en-US" sz="1300" dirty="0" err="1">
                <a:solidFill>
                  <a:schemeClr val="tx1"/>
                </a:solidFill>
                <a:latin typeface="Consolas" pitchFamily="49" charset="0"/>
              </a:rPr>
              <a:t>QuizResults</a:t>
            </a:r>
            <a:r>
              <a:rPr lang="en-US" sz="1300" dirty="0">
                <a:solidFill>
                  <a:schemeClr val="tx1"/>
                </a:solidFill>
                <a:latin typeface="Consolas" pitchFamily="49" charset="0"/>
              </a:rPr>
              <a:t>", </a:t>
            </a:r>
            <a:r>
              <a:rPr lang="en-US" sz="1300" dirty="0" err="1">
                <a:solidFill>
                  <a:schemeClr val="tx1"/>
                </a:solidFill>
                <a:latin typeface="Consolas" pitchFamily="49" charset="0"/>
              </a:rPr>
              <a:t>EntitySetRights.WriteAppend</a:t>
            </a:r>
            <a:r>
              <a:rPr lang="en-US" sz="1300" dirty="0">
                <a:solidFill>
                  <a:schemeClr val="tx1"/>
                </a:solidFill>
                <a:latin typeface="Consolas" pitchFamily="49" charset="0"/>
              </a:rPr>
              <a:t>);</a:t>
            </a:r>
          </a:p>
          <a:p>
            <a:r>
              <a:rPr lang="en-US" sz="1300" dirty="0">
                <a:solidFill>
                  <a:schemeClr val="tx1"/>
                </a:solidFill>
                <a:latin typeface="Consolas" pitchFamily="49" charset="0"/>
              </a:rPr>
              <a:t>        </a:t>
            </a:r>
            <a:r>
              <a:rPr lang="en-US" sz="1300" dirty="0" err="1">
                <a:solidFill>
                  <a:schemeClr val="tx1"/>
                </a:solidFill>
                <a:latin typeface="Consolas" pitchFamily="49" charset="0"/>
              </a:rPr>
              <a:t>config.SetEntitySetAccessRule</a:t>
            </a:r>
            <a:r>
              <a:rPr lang="en-US" sz="1300" dirty="0">
                <a:solidFill>
                  <a:schemeClr val="tx1"/>
                </a:solidFill>
                <a:latin typeface="Consolas" pitchFamily="49" charset="0"/>
              </a:rPr>
              <a:t>("</a:t>
            </a:r>
            <a:r>
              <a:rPr lang="en-US" sz="1300" dirty="0" err="1">
                <a:solidFill>
                  <a:schemeClr val="tx1"/>
                </a:solidFill>
                <a:latin typeface="Consolas" pitchFamily="49" charset="0"/>
              </a:rPr>
              <a:t>QuizAnswers</a:t>
            </a:r>
            <a:r>
              <a:rPr lang="en-US" sz="1300" dirty="0">
                <a:solidFill>
                  <a:schemeClr val="tx1"/>
                </a:solidFill>
                <a:latin typeface="Consolas" pitchFamily="49" charset="0"/>
              </a:rPr>
              <a:t>", </a:t>
            </a:r>
            <a:r>
              <a:rPr lang="en-US" sz="1300" dirty="0" err="1">
                <a:solidFill>
                  <a:schemeClr val="tx1"/>
                </a:solidFill>
                <a:latin typeface="Consolas" pitchFamily="49" charset="0"/>
              </a:rPr>
              <a:t>EntitySetRights.WriteAppend</a:t>
            </a:r>
            <a:r>
              <a:rPr lang="en-US" sz="1300" dirty="0">
                <a:solidFill>
                  <a:schemeClr val="tx1"/>
                </a:solidFill>
                <a:latin typeface="Consolas" pitchFamily="49" charset="0"/>
              </a:rPr>
              <a:t>);</a:t>
            </a:r>
          </a:p>
          <a:p>
            <a:r>
              <a:rPr lang="en-US" sz="1300" dirty="0">
                <a:solidFill>
                  <a:schemeClr val="tx1"/>
                </a:solidFill>
                <a:latin typeface="Consolas" pitchFamily="49" charset="0"/>
              </a:rPr>
              <a:t>    }</a:t>
            </a:r>
          </a:p>
          <a:p>
            <a:r>
              <a:rPr lang="en-US" sz="1300" dirty="0">
                <a:solidFill>
                  <a:schemeClr val="tx1"/>
                </a:solidFill>
                <a:latin typeface="Consolas" pitchFamily="49" charset="0"/>
              </a:rPr>
              <a:t>}</a:t>
            </a:r>
          </a:p>
        </p:txBody>
      </p:sp>
    </p:spTree>
    <p:extLst>
      <p:ext uri="{BB962C8B-B14F-4D97-AF65-F5344CB8AC3E}">
        <p14:creationId xmlns:p14="http://schemas.microsoft.com/office/powerpoint/2010/main" val="1836308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WCF </a:t>
            </a:r>
            <a:r>
              <a:rPr lang="en-US" dirty="0" err="1" smtClean="0"/>
              <a:t>DataService</a:t>
            </a:r>
            <a:endParaRPr lang="en-US" dirty="0"/>
          </a:p>
        </p:txBody>
      </p:sp>
    </p:spTree>
    <p:extLst>
      <p:ext uri="{BB962C8B-B14F-4D97-AF65-F5344CB8AC3E}">
        <p14:creationId xmlns:p14="http://schemas.microsoft.com/office/powerpoint/2010/main" val="425884339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5872" y="228653"/>
            <a:ext cx="11212231" cy="817147"/>
          </a:xfrm>
        </p:spPr>
        <p:txBody>
          <a:bodyPr/>
          <a:lstStyle/>
          <a:p>
            <a:r>
              <a:rPr lang="en-ZA" dirty="0" smtClean="0"/>
              <a:t>Rudi </a:t>
            </a:r>
            <a:r>
              <a:rPr lang="en-ZA" dirty="0" err="1" smtClean="0"/>
              <a:t>Grobler</a:t>
            </a:r>
            <a:r>
              <a:rPr lang="en-ZA" dirty="0" smtClean="0"/>
              <a:t/>
            </a:r>
            <a:br>
              <a:rPr lang="en-ZA" dirty="0" smtClean="0"/>
            </a:br>
            <a:r>
              <a:rPr lang="en-ZA" sz="2000" dirty="0" err="1" smtClean="0">
                <a:solidFill>
                  <a:schemeClr val="accent1"/>
                </a:solidFill>
              </a:rPr>
              <a:t>Barone</a:t>
            </a:r>
            <a:r>
              <a:rPr lang="en-ZA" sz="2000" dirty="0" smtClean="0">
                <a:solidFill>
                  <a:schemeClr val="accent1"/>
                </a:solidFill>
              </a:rPr>
              <a:t>, Budge &amp; Dominick</a:t>
            </a:r>
            <a:endParaRPr lang="en-ZA" dirty="0"/>
          </a:p>
        </p:txBody>
      </p:sp>
      <p:sp>
        <p:nvSpPr>
          <p:cNvPr id="6" name="Rectangle 5"/>
          <p:cNvSpPr/>
          <p:nvPr/>
        </p:nvSpPr>
        <p:spPr>
          <a:xfrm>
            <a:off x="557724" y="3963317"/>
            <a:ext cx="11173962" cy="2447391"/>
          </a:xfrm>
          <a:prstGeom prst="rect">
            <a:avLst/>
          </a:prstGeom>
        </p:spPr>
        <p:txBody>
          <a:bodyPr wrap="square">
            <a:spAutoFit/>
          </a:bodyPr>
          <a:lstStyle/>
          <a:p>
            <a:r>
              <a:rPr lang="en-ZA" sz="1400" b="1" dirty="0"/>
              <a:t>DTL323</a:t>
            </a:r>
            <a:r>
              <a:rPr lang="en-ZA" sz="1400" dirty="0"/>
              <a:t> - Using the MVVM Design Pattern with the Microsoft Visual Studio 2010 XAML Designer</a:t>
            </a:r>
          </a:p>
          <a:p>
            <a:r>
              <a:rPr lang="en-ZA" sz="1400" dirty="0"/>
              <a:t>Mon, 18 Oct 2010 (10:45 - 11:45) | Breakout Session | Sessions Room C3 | Level: 300 - Advanced</a:t>
            </a:r>
          </a:p>
          <a:p>
            <a:endParaRPr lang="en-ZA" sz="900" b="1" dirty="0" smtClean="0"/>
          </a:p>
          <a:p>
            <a:r>
              <a:rPr lang="en-ZA" sz="1400" b="1" dirty="0" smtClean="0"/>
              <a:t>WTB312</a:t>
            </a:r>
            <a:r>
              <a:rPr lang="en-ZA" sz="1400" dirty="0" smtClean="0"/>
              <a:t> </a:t>
            </a:r>
            <a:r>
              <a:rPr lang="en-ZA" sz="1400" dirty="0"/>
              <a:t>- Powering Rich Internet Applications: Windows Server </a:t>
            </a:r>
            <a:r>
              <a:rPr lang="en-ZA" sz="1400" dirty="0" err="1"/>
              <a:t>AppFabric</a:t>
            </a:r>
            <a:r>
              <a:rPr lang="en-ZA" sz="1400" dirty="0"/>
              <a:t>, Web Services, and Microsoft Silverlight</a:t>
            </a:r>
          </a:p>
          <a:p>
            <a:r>
              <a:rPr lang="en-ZA" sz="1400" dirty="0"/>
              <a:t>Tue, 19 Oct 2010 (14:30 - 15:30) | White Board | Session Room D2 | Level: 300 - Advanced</a:t>
            </a:r>
          </a:p>
          <a:p>
            <a:endParaRPr lang="en-ZA" sz="900" b="1" dirty="0" smtClean="0"/>
          </a:p>
          <a:p>
            <a:r>
              <a:rPr lang="en-ZA" sz="1400" b="1" dirty="0" smtClean="0"/>
              <a:t>WUX310</a:t>
            </a:r>
            <a:r>
              <a:rPr lang="en-ZA" sz="1400" dirty="0" smtClean="0"/>
              <a:t> </a:t>
            </a:r>
            <a:r>
              <a:rPr lang="en-ZA" sz="1400" dirty="0"/>
              <a:t>- Securing Microsoft Silverlight</a:t>
            </a:r>
          </a:p>
          <a:p>
            <a:r>
              <a:rPr lang="en-ZA" sz="1400" dirty="0"/>
              <a:t>Tue, 19 Oct 2010 (17:15 - 18:15) | Breakout Session | Session Room A3 | Level: 300 - Advanced</a:t>
            </a:r>
          </a:p>
          <a:p>
            <a:endParaRPr lang="en-ZA" sz="900" b="1" dirty="0" smtClean="0"/>
          </a:p>
          <a:p>
            <a:r>
              <a:rPr lang="en-ZA" sz="1400" b="1" dirty="0" smtClean="0"/>
              <a:t>WUX407</a:t>
            </a:r>
            <a:r>
              <a:rPr lang="en-ZA" sz="1400" dirty="0" smtClean="0"/>
              <a:t> </a:t>
            </a:r>
            <a:r>
              <a:rPr lang="en-ZA" sz="1400" dirty="0"/>
              <a:t>- Best Practices: Building a Real-World Microsoft Silverlight Line-of-Business Application</a:t>
            </a:r>
          </a:p>
          <a:p>
            <a:r>
              <a:rPr lang="en-ZA" sz="1400" dirty="0"/>
              <a:t>Wed, 20 Oct 2010 (08:30 - 09:30) | Breakout Session | Session Room D4 | Level: 400 - Expert</a:t>
            </a:r>
          </a:p>
          <a:p>
            <a:r>
              <a:rPr lang="en-ZA" sz="1400" dirty="0"/>
              <a:t>	</a:t>
            </a:r>
          </a:p>
        </p:txBody>
      </p:sp>
      <p:sp>
        <p:nvSpPr>
          <p:cNvPr id="10" name="Content Placeholder 2"/>
          <p:cNvSpPr txBox="1">
            <a:spLocks/>
          </p:cNvSpPr>
          <p:nvPr/>
        </p:nvSpPr>
        <p:spPr>
          <a:xfrm>
            <a:off x="1979354" y="1143266"/>
            <a:ext cx="6019016" cy="4877929"/>
          </a:xfrm>
          <a:prstGeom prst="rect">
            <a:avLst/>
          </a:prstGeom>
        </p:spPr>
        <p:txBody>
          <a:bodyPr vert="horz" wrap="square" lIns="0" tIns="0" rIns="0" bIns="0" rtlCol="0" anchor="t">
            <a:normAutofit/>
          </a:bodyPr>
          <a:lstStyle/>
          <a:p>
            <a:pPr marL="0" marR="0" lvl="0" indent="0" algn="ctr" defTabSz="914363" rtl="0" eaLnBrk="1" fontAlgn="auto" latinLnBrk="0" hangingPunct="1">
              <a:lnSpc>
                <a:spcPct val="100000"/>
              </a:lnSpc>
              <a:spcBef>
                <a:spcPts val="0"/>
              </a:spcBef>
              <a:spcAft>
                <a:spcPts val="0"/>
              </a:spcAft>
              <a:buClrTx/>
              <a:buSzPct val="100000"/>
              <a:buFontTx/>
              <a:buNone/>
              <a:tabLst/>
              <a:defRPr/>
            </a:pPr>
            <a:endParaRPr kumimoji="0" lang="en-US"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Blog</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http://www.rudigrobler.net</a:t>
            </a:r>
          </a:p>
          <a:p>
            <a:pPr marL="0" marR="0" lvl="0" indent="0" algn="l" defTabSz="914363" rtl="0" eaLnBrk="1" fontAlgn="auto" latinLnBrk="0" hangingPunct="1">
              <a:lnSpc>
                <a:spcPct val="100000"/>
              </a:lnSpc>
              <a:spcBef>
                <a:spcPts val="0"/>
              </a:spcBef>
              <a:spcAft>
                <a:spcPts val="0"/>
              </a:spcAft>
              <a:buClrTx/>
              <a:buSzPct val="100000"/>
              <a:buFontTx/>
              <a:buNone/>
              <a:tabLst/>
              <a:defRPr/>
            </a:pPr>
            <a:endParaRPr kumimoji="0" lang="en-US" sz="1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Twitter</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a:t>
            </a:r>
            <a:r>
              <a:rPr kumimoji="0" lang="en-US" sz="3200" b="0" i="0" u="none" strike="noStrike" kern="1200" cap="none" spc="0" normalizeH="0" baseline="0" noProof="0" dirty="0" err="1" smtClean="0">
                <a:ln>
                  <a:noFill/>
                </a:ln>
                <a:effectLst/>
                <a:uLnTx/>
                <a:uFillTx/>
                <a:latin typeface="+mj-lt"/>
                <a:ea typeface="+mn-ea"/>
                <a:cs typeface="+mn-cs"/>
              </a:rPr>
              <a:t>rudigrobler</a:t>
            </a:r>
            <a: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t/>
            </a:r>
            <a:b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br>
            <a:endParaRPr kumimoji="0" lang="en-US" sz="3200" b="0" i="0" u="none" strike="noStrike" kern="1200" cap="none" spc="0" normalizeH="0" baseline="0" noProof="0" dirty="0">
              <a:ln>
                <a:noFill/>
              </a:ln>
              <a:solidFill>
                <a:schemeClr val="bg1"/>
              </a:solidFill>
              <a:effectLst/>
              <a:uLnTx/>
              <a:uFillTx/>
              <a:latin typeface="+mj-lt"/>
              <a:ea typeface="+mn-ea"/>
              <a:cs typeface="+mn-cs"/>
            </a:endParaRPr>
          </a:p>
        </p:txBody>
      </p:sp>
      <p:pic>
        <p:nvPicPr>
          <p:cNvPr id="11" name="Picture 2" descr="http://bresgun.files.wordpress.com/2009/07/twitter.png?w=256&amp;h=256"/>
          <p:cNvPicPr>
            <a:picLocks noChangeAspect="1" noChangeArrowheads="1"/>
          </p:cNvPicPr>
          <p:nvPr/>
        </p:nvPicPr>
        <p:blipFill>
          <a:blip r:embed="rId3" cstate="print"/>
          <a:srcRect/>
          <a:stretch>
            <a:fillRect/>
          </a:stretch>
        </p:blipFill>
        <p:spPr bwMode="auto">
          <a:xfrm>
            <a:off x="702378" y="2794751"/>
            <a:ext cx="787193" cy="787478"/>
          </a:xfrm>
          <a:prstGeom prst="rect">
            <a:avLst/>
          </a:prstGeom>
          <a:noFill/>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44" y="1433895"/>
            <a:ext cx="1004861" cy="1005225"/>
          </a:xfrm>
          <a:prstGeom prst="rect">
            <a:avLst/>
          </a:prstGeom>
        </p:spPr>
      </p:pic>
      <p:pic>
        <p:nvPicPr>
          <p:cNvPr id="1026" name="Picture 2" descr="http://mvp.aca-computers.nl/pic/Microsoft_MVP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9298" y="230609"/>
            <a:ext cx="1290697" cy="20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61168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18199" y="1422332"/>
            <a:ext cx="11171635" cy="3662541"/>
          </a:xfrm>
        </p:spPr>
        <p:txBody>
          <a:bodyPr/>
          <a:lstStyle/>
          <a:p>
            <a:pPr marL="0" indent="0">
              <a:buNone/>
            </a:pPr>
            <a:r>
              <a:rPr lang="en-ZA" dirty="0"/>
              <a:t>http://giveaquiz.codeplex.com</a:t>
            </a:r>
            <a:r>
              <a:rPr lang="en-ZA" dirty="0" smtClean="0"/>
              <a:t>/</a:t>
            </a:r>
          </a:p>
          <a:p>
            <a:pPr marL="0" indent="0">
              <a:buNone/>
            </a:pPr>
            <a:endParaRPr lang="en-ZA" dirty="0" smtClean="0"/>
          </a:p>
          <a:p>
            <a:pPr marL="0" indent="0" algn="ctr">
              <a:buNone/>
            </a:pPr>
            <a:r>
              <a:rPr lang="en-ZA" dirty="0" smtClean="0"/>
              <a:t>GiveAQuiz.com </a:t>
            </a:r>
            <a:r>
              <a:rPr lang="en-ZA" dirty="0"/>
              <a:t>is a new web site that allows users to create quizzes and have other users take the quizzes. This is differentiated from polling web sites as this project will allow the creator of a quiz to view the each individual </a:t>
            </a:r>
            <a:r>
              <a:rPr lang="en-ZA" dirty="0" smtClean="0"/>
              <a:t>user’s </a:t>
            </a:r>
            <a:r>
              <a:rPr lang="en-ZA" dirty="0"/>
              <a:t>results instead of just summary information (which is especially important for grading contextual results like essay questions). This web site is aimed squarely on users that need to create quizzes and give grades on the results.</a:t>
            </a:r>
            <a:br>
              <a:rPr lang="en-ZA" dirty="0"/>
            </a:br>
            <a:endParaRPr lang="en-ZA" dirty="0"/>
          </a:p>
        </p:txBody>
      </p:sp>
      <p:pic>
        <p:nvPicPr>
          <p:cNvPr id="6" name="Picture 2" descr="C:\Users\Rudi Grobler\Desktop\GiveAQuiz\GiveAQuizSite\Content\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85" y="325571"/>
            <a:ext cx="1705609" cy="59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306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827891" y="1532900"/>
            <a:ext cx="4184287" cy="4403686"/>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75047" tIns="37523" rIns="75047" bIns="37523" numCol="1" rtlCol="0" anchor="t" anchorCtr="0" compatLnSpc="1">
            <a:prstTxWarp prst="textNoShape">
              <a:avLst/>
            </a:prstTxWarp>
          </a:bodyPr>
          <a:lstStyle/>
          <a:p>
            <a:pPr defTabSz="750256"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Calibri" pitchFamily="34" charset="0"/>
              </a:rPr>
              <a:t>Browser</a:t>
            </a:r>
          </a:p>
        </p:txBody>
      </p:sp>
      <p:sp>
        <p:nvSpPr>
          <p:cNvPr id="2" name="Title 1"/>
          <p:cNvSpPr>
            <a:spLocks noGrp="1"/>
          </p:cNvSpPr>
          <p:nvPr>
            <p:ph type="title"/>
          </p:nvPr>
        </p:nvSpPr>
        <p:spPr/>
        <p:txBody>
          <a:bodyPr/>
          <a:lstStyle/>
          <a:p>
            <a:r>
              <a:rPr lang="en-US" dirty="0" smtClean="0"/>
              <a:t>Browser HTTP Stack</a:t>
            </a:r>
            <a:endParaRPr lang="en-US" dirty="0"/>
          </a:p>
        </p:txBody>
      </p:sp>
      <p:pic>
        <p:nvPicPr>
          <p:cNvPr id="1227" name="Picture 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487" y="2582763"/>
            <a:ext cx="2930339" cy="2089031"/>
          </a:xfrm>
          <a:prstGeom prst="rect">
            <a:avLst/>
          </a:prstGeom>
          <a:noFill/>
          <a:ln w="9525">
            <a:noFill/>
            <a:miter lim="800000"/>
            <a:headEnd/>
            <a:tailEnd/>
          </a:ln>
          <a:effectLst/>
        </p:spPr>
      </p:pic>
      <p:sp>
        <p:nvSpPr>
          <p:cNvPr id="28" name="Rectangle 27"/>
          <p:cNvSpPr/>
          <p:nvPr/>
        </p:nvSpPr>
        <p:spPr bwMode="auto">
          <a:xfrm>
            <a:off x="1058097" y="2084345"/>
            <a:ext cx="1636250" cy="3300755"/>
          </a:xfrm>
          <a:prstGeom prst="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75047" tIns="37523" rIns="75047" bIns="37523" numCol="1" rtlCol="0" anchor="t" anchorCtr="0" compatLnSpc="1">
            <a:prstTxWarp prst="textNoShape">
              <a:avLst/>
            </a:prstTxWarp>
          </a:bodyPr>
          <a:lstStyle/>
          <a:p>
            <a:pPr defTabSz="750256"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Calibri" pitchFamily="34" charset="0"/>
              </a:rPr>
              <a:t>Silverlight</a:t>
            </a:r>
          </a:p>
          <a:p>
            <a:pPr defTabSz="750256" fontAlgn="base">
              <a:spcBef>
                <a:spcPct val="0"/>
              </a:spcBef>
              <a:spcAft>
                <a:spcPct val="0"/>
              </a:spcAft>
            </a:pPr>
            <a:r>
              <a:rPr lang="en-US" sz="1600" dirty="0">
                <a:solidFill>
                  <a:srgbClr val="FFFFFF"/>
                </a:solidFill>
                <a:effectLst>
                  <a:outerShdw blurRad="38100" dist="38100" dir="2700000" algn="tl">
                    <a:srgbClr val="000000">
                      <a:alpha val="43137"/>
                    </a:srgbClr>
                  </a:outerShdw>
                </a:effectLst>
                <a:latin typeface="Calibri" pitchFamily="34" charset="0"/>
              </a:rPr>
              <a:t>App</a:t>
            </a:r>
          </a:p>
        </p:txBody>
      </p:sp>
      <p:sp>
        <p:nvSpPr>
          <p:cNvPr id="3" name="Right Arrow 2"/>
          <p:cNvSpPr/>
          <p:nvPr/>
        </p:nvSpPr>
        <p:spPr>
          <a:xfrm>
            <a:off x="2247475" y="3380574"/>
            <a:ext cx="2561578" cy="870945"/>
          </a:xfrm>
          <a:prstGeom prst="rightArrow">
            <a:avLst/>
          </a:prstGeom>
        </p:spPr>
        <p:style>
          <a:lnRef idx="0">
            <a:schemeClr val="accent1"/>
          </a:lnRef>
          <a:fillRef idx="3">
            <a:schemeClr val="accent1"/>
          </a:fillRef>
          <a:effectRef idx="3">
            <a:schemeClr val="accent1"/>
          </a:effectRef>
          <a:fontRef idx="minor">
            <a:schemeClr val="lt1"/>
          </a:fontRef>
        </p:style>
        <p:txBody>
          <a:bodyPr lIns="75050" tIns="37526" rIns="75050" bIns="37526" rtlCol="0" anchor="ctr"/>
          <a:lstStyle/>
          <a:p>
            <a:pPr algn="ctr"/>
            <a:r>
              <a:rPr lang="en-US" dirty="0" smtClean="0">
                <a:effectLst>
                  <a:outerShdw blurRad="38100" dist="38100" dir="2700000" algn="tl">
                    <a:srgbClr val="000000">
                      <a:alpha val="43137"/>
                    </a:srgbClr>
                  </a:outerShdw>
                </a:effectLst>
                <a:latin typeface="+mj-lt"/>
              </a:rPr>
              <a:t>Network Call</a:t>
            </a:r>
            <a:endParaRPr lang="en-US" dirty="0">
              <a:effectLst>
                <a:outerShdw blurRad="38100" dist="38100" dir="2700000" algn="tl">
                  <a:srgbClr val="000000">
                    <a:alpha val="43137"/>
                  </a:srgbClr>
                </a:outerShdw>
              </a:effectLst>
              <a:latin typeface="+mj-lt"/>
            </a:endParaRPr>
          </a:p>
        </p:txBody>
      </p:sp>
      <p:sp>
        <p:nvSpPr>
          <p:cNvPr id="35" name="Right Arrow 34"/>
          <p:cNvSpPr/>
          <p:nvPr/>
        </p:nvSpPr>
        <p:spPr>
          <a:xfrm>
            <a:off x="4809055" y="3057126"/>
            <a:ext cx="3820925" cy="1517839"/>
          </a:xfrm>
          <a:prstGeom prst="rightArrow">
            <a:avLst/>
          </a:prstGeom>
        </p:spPr>
        <p:style>
          <a:lnRef idx="0">
            <a:schemeClr val="accent2"/>
          </a:lnRef>
          <a:fillRef idx="3">
            <a:schemeClr val="accent2"/>
          </a:fillRef>
          <a:effectRef idx="3">
            <a:schemeClr val="accent2"/>
          </a:effectRef>
          <a:fontRef idx="minor">
            <a:schemeClr val="lt1"/>
          </a:fontRef>
        </p:style>
        <p:txBody>
          <a:bodyPr lIns="75050" tIns="37526" rIns="75050" bIns="37526" rtlCol="0" anchor="ctr"/>
          <a:lstStyle/>
          <a:p>
            <a:pPr algn="ctr"/>
            <a:r>
              <a:rPr lang="en-US" dirty="0">
                <a:solidFill>
                  <a:schemeClr val="bg1"/>
                </a:solidFill>
                <a:effectLst>
                  <a:outerShdw blurRad="38100" dist="38100" dir="2700000" algn="tl">
                    <a:srgbClr val="000000">
                      <a:alpha val="43137"/>
                    </a:srgbClr>
                  </a:outerShdw>
                </a:effectLst>
                <a:latin typeface="+mj-lt"/>
              </a:rPr>
              <a:t>Network Call</a:t>
            </a:r>
          </a:p>
          <a:p>
            <a:pPr algn="ctr"/>
            <a:r>
              <a:rPr lang="en-US" sz="1200" dirty="0">
                <a:solidFill>
                  <a:schemeClr val="bg1"/>
                </a:solidFill>
                <a:effectLst>
                  <a:outerShdw blurRad="38100" dist="38100" dir="2700000" algn="tl">
                    <a:srgbClr val="000000">
                      <a:alpha val="43137"/>
                    </a:srgbClr>
                  </a:outerShdw>
                </a:effectLst>
                <a:latin typeface="+mj-lt"/>
              </a:rPr>
              <a:t>with Browser State </a:t>
            </a:r>
          </a:p>
          <a:p>
            <a:pPr algn="ctr"/>
            <a:r>
              <a:rPr lang="en-US" sz="1200" dirty="0">
                <a:solidFill>
                  <a:schemeClr val="bg1"/>
                </a:solidFill>
                <a:effectLst>
                  <a:outerShdw blurRad="38100" dist="38100" dir="2700000" algn="tl">
                    <a:srgbClr val="000000">
                      <a:alpha val="43137"/>
                    </a:srgbClr>
                  </a:outerShdw>
                </a:effectLst>
                <a:latin typeface="+mj-lt"/>
              </a:rPr>
              <a:t>(cookies, Session ID, NTLM)</a:t>
            </a:r>
          </a:p>
        </p:txBody>
      </p:sp>
      <p:grpSp>
        <p:nvGrpSpPr>
          <p:cNvPr id="8" name="Group 7"/>
          <p:cNvGrpSpPr/>
          <p:nvPr/>
        </p:nvGrpSpPr>
        <p:grpSpPr>
          <a:xfrm>
            <a:off x="1141207" y="5570009"/>
            <a:ext cx="3516112" cy="640228"/>
            <a:chOff x="1498777" y="6015918"/>
            <a:chExt cx="1962295" cy="365760"/>
          </a:xfrm>
        </p:grpSpPr>
        <p:pic>
          <p:nvPicPr>
            <p:cNvPr id="9" name="Picture 8" descr="FirefoxLogo-bi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3113" y="6015918"/>
              <a:ext cx="326444" cy="365760"/>
            </a:xfrm>
            <a:prstGeom prst="rect">
              <a:avLst/>
            </a:prstGeom>
            <a:noFill/>
            <a:ln>
              <a:noFill/>
            </a:ln>
          </p:spPr>
        </p:pic>
        <p:pic>
          <p:nvPicPr>
            <p:cNvPr id="10" name="Picture 9" descr="Safari-good.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8777" y="6015918"/>
              <a:ext cx="369004" cy="365760"/>
            </a:xfrm>
            <a:prstGeom prst="rect">
              <a:avLst/>
            </a:prstGeom>
            <a:noFill/>
            <a:ln>
              <a:noFill/>
            </a:ln>
          </p:spPr>
        </p:pic>
        <p:pic>
          <p:nvPicPr>
            <p:cNvPr id="11" name="Picture 10" descr="Opera-logo-good.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19352" y="6015918"/>
              <a:ext cx="341720" cy="365760"/>
            </a:xfrm>
            <a:prstGeom prst="rect">
              <a:avLst/>
            </a:prstGeom>
            <a:noFill/>
            <a:ln>
              <a:noFill/>
            </a:ln>
          </p:spPr>
        </p:pic>
        <p:pic>
          <p:nvPicPr>
            <p:cNvPr id="12" name="Picture 5" descr="C:\Program Files\Microsoft Resource DVD Artwork\DVD_ART\BoxShots_Logos\Internet Explorer\Internet Exlorer 7 logo bug.png"/>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026647" y="6015918"/>
              <a:ext cx="397120" cy="365760"/>
            </a:xfrm>
            <a:prstGeom prst="rect">
              <a:avLst/>
            </a:prstGeom>
            <a:noFill/>
            <a:ln>
              <a:noFill/>
            </a:ln>
          </p:spPr>
        </p:pic>
      </p:grpSp>
      <p:sp>
        <p:nvSpPr>
          <p:cNvPr id="4" name="Rounded Rectangular Callout 3"/>
          <p:cNvSpPr/>
          <p:nvPr/>
        </p:nvSpPr>
        <p:spPr bwMode="auto">
          <a:xfrm>
            <a:off x="5460054" y="2376282"/>
            <a:ext cx="1914008" cy="586816"/>
          </a:xfrm>
          <a:prstGeom prst="wedgeRoundRectCallout">
            <a:avLst>
              <a:gd name="adj1" fmla="val -40475"/>
              <a:gd name="adj2" fmla="val 104787"/>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75047" tIns="37523" rIns="75047" bIns="37523" numCol="1" rtlCol="0" anchor="ctr" anchorCtr="0" compatLnSpc="1">
            <a:prstTxWarp prst="textNoShape">
              <a:avLst/>
            </a:prstTxWarp>
          </a:bodyPr>
          <a:lstStyle/>
          <a:p>
            <a:pPr algn="ctr" defTabSz="750256"/>
            <a:r>
              <a:rPr lang="en-ZA" dirty="0" smtClean="0">
                <a:solidFill>
                  <a:schemeClr val="tx1">
                    <a:alpha val="99000"/>
                  </a:schemeClr>
                </a:solidFill>
              </a:rPr>
              <a:t>Browser Stack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200" fill="hold"/>
                                        <p:tgtEl>
                                          <p:spTgt spid="3"/>
                                        </p:tgtEl>
                                        <p:attrNameLst>
                                          <p:attrName>ppt_w</p:attrName>
                                        </p:attrNameLst>
                                      </p:cBhvr>
                                      <p:tavLst>
                                        <p:tav tm="0">
                                          <p:val>
                                            <p:fltVal val="0"/>
                                          </p:val>
                                        </p:tav>
                                        <p:tav tm="100000">
                                          <p:val>
                                            <p:strVal val="#ppt_w"/>
                                          </p:val>
                                        </p:tav>
                                      </p:tavLst>
                                    </p:anim>
                                    <p:anim calcmode="lin" valueType="num">
                                      <p:cBhvr>
                                        <p:cTn id="14" dur="200" fill="hold"/>
                                        <p:tgtEl>
                                          <p:spTgt spid="3"/>
                                        </p:tgtEl>
                                        <p:attrNameLst>
                                          <p:attrName>ppt_h</p:attrName>
                                        </p:attrNameLst>
                                      </p:cBhvr>
                                      <p:tavLst>
                                        <p:tav tm="0">
                                          <p:val>
                                            <p:fltVal val="0"/>
                                          </p:val>
                                        </p:tav>
                                        <p:tav tm="100000">
                                          <p:val>
                                            <p:strVal val="#ppt_h"/>
                                          </p:val>
                                        </p:tav>
                                      </p:tavLst>
                                    </p:anim>
                                    <p:animEffect transition="in" filter="fade">
                                      <p:cBhvr>
                                        <p:cTn id="15" dur="2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200" fill="hold"/>
                                        <p:tgtEl>
                                          <p:spTgt spid="35"/>
                                        </p:tgtEl>
                                        <p:attrNameLst>
                                          <p:attrName>ppt_w</p:attrName>
                                        </p:attrNameLst>
                                      </p:cBhvr>
                                      <p:tavLst>
                                        <p:tav tm="0">
                                          <p:val>
                                            <p:fltVal val="0"/>
                                          </p:val>
                                        </p:tav>
                                        <p:tav tm="100000">
                                          <p:val>
                                            <p:strVal val="#ppt_w"/>
                                          </p:val>
                                        </p:tav>
                                      </p:tavLst>
                                    </p:anim>
                                    <p:anim calcmode="lin" valueType="num">
                                      <p:cBhvr>
                                        <p:cTn id="21" dur="200" fill="hold"/>
                                        <p:tgtEl>
                                          <p:spTgt spid="35"/>
                                        </p:tgtEl>
                                        <p:attrNameLst>
                                          <p:attrName>ppt_h</p:attrName>
                                        </p:attrNameLst>
                                      </p:cBhvr>
                                      <p:tavLst>
                                        <p:tav tm="0">
                                          <p:val>
                                            <p:fltVal val="0"/>
                                          </p:val>
                                        </p:tav>
                                        <p:tav tm="100000">
                                          <p:val>
                                            <p:strVal val="#ppt_h"/>
                                          </p:val>
                                        </p:tav>
                                      </p:tavLst>
                                    </p:anim>
                                    <p:animEffect transition="in" filter="fade">
                                      <p:cBhvr>
                                        <p:cTn id="22" dur="200"/>
                                        <p:tgtEl>
                                          <p:spTgt spid="35"/>
                                        </p:tgtEl>
                                      </p:cBhvr>
                                    </p:animEffect>
                                  </p:childTnLst>
                                </p:cTn>
                              </p:par>
                            </p:childTnLst>
                          </p:cTn>
                        </p:par>
                        <p:par>
                          <p:cTn id="23" fill="hold">
                            <p:stCondLst>
                              <p:cond delay="20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227"/>
                                        </p:tgtEl>
                                        <p:attrNameLst>
                                          <p:attrName>style.visibility</p:attrName>
                                        </p:attrNameLst>
                                      </p:cBhvr>
                                      <p:to>
                                        <p:strVal val="visible"/>
                                      </p:to>
                                    </p:set>
                                    <p:anim calcmode="lin" valueType="num">
                                      <p:cBhvr>
                                        <p:cTn id="30" dur="200" fill="hold"/>
                                        <p:tgtEl>
                                          <p:spTgt spid="1227"/>
                                        </p:tgtEl>
                                        <p:attrNameLst>
                                          <p:attrName>ppt_w</p:attrName>
                                        </p:attrNameLst>
                                      </p:cBhvr>
                                      <p:tavLst>
                                        <p:tav tm="0">
                                          <p:val>
                                            <p:fltVal val="0"/>
                                          </p:val>
                                        </p:tav>
                                        <p:tav tm="100000">
                                          <p:val>
                                            <p:strVal val="#ppt_w"/>
                                          </p:val>
                                        </p:tav>
                                      </p:tavLst>
                                    </p:anim>
                                    <p:anim calcmode="lin" valueType="num">
                                      <p:cBhvr>
                                        <p:cTn id="31" dur="200" fill="hold"/>
                                        <p:tgtEl>
                                          <p:spTgt spid="1227"/>
                                        </p:tgtEl>
                                        <p:attrNameLst>
                                          <p:attrName>ppt_h</p:attrName>
                                        </p:attrNameLst>
                                      </p:cBhvr>
                                      <p:tavLst>
                                        <p:tav tm="0">
                                          <p:val>
                                            <p:fltVal val="0"/>
                                          </p:val>
                                        </p:tav>
                                        <p:tav tm="100000">
                                          <p:val>
                                            <p:strVal val="#ppt_h"/>
                                          </p:val>
                                        </p:tav>
                                      </p:tavLst>
                                    </p:anim>
                                    <p:animEffect transition="in" filter="fade">
                                      <p:cBhvr>
                                        <p:cTn id="32" dur="200"/>
                                        <p:tgtEl>
                                          <p:spTgt spid="1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8" grpId="0" animBg="1"/>
      <p:bldP spid="3" grpId="0" animBg="1"/>
      <p:bldP spid="35" grpId="0" animBg="1"/>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HTTP Stack</a:t>
            </a:r>
            <a:endParaRPr lang="en-US" dirty="0"/>
          </a:p>
        </p:txBody>
      </p:sp>
      <p:sp>
        <p:nvSpPr>
          <p:cNvPr id="3" name="Content Placeholder 2"/>
          <p:cNvSpPr>
            <a:spLocks noGrp="1"/>
          </p:cNvSpPr>
          <p:nvPr>
            <p:ph idx="1"/>
          </p:nvPr>
        </p:nvSpPr>
        <p:spPr>
          <a:xfrm>
            <a:off x="507803" y="1421142"/>
            <a:ext cx="11171503" cy="3231654"/>
          </a:xfrm>
        </p:spPr>
        <p:txBody>
          <a:bodyPr/>
          <a:lstStyle/>
          <a:p>
            <a:r>
              <a:rPr lang="en-US" dirty="0" smtClean="0"/>
              <a:t>Standard network stack goes through Browser</a:t>
            </a:r>
          </a:p>
          <a:p>
            <a:pPr lvl="1"/>
            <a:r>
              <a:rPr lang="en-US" dirty="0" smtClean="0"/>
              <a:t>Good:</a:t>
            </a:r>
          </a:p>
          <a:p>
            <a:pPr lvl="2"/>
            <a:r>
              <a:rPr lang="en-US" dirty="0" smtClean="0"/>
              <a:t>Uses cookies and NTLM</a:t>
            </a:r>
          </a:p>
          <a:p>
            <a:pPr lvl="2"/>
            <a:r>
              <a:rPr lang="en-US" dirty="0" smtClean="0"/>
              <a:t>Looks and feels like the browser</a:t>
            </a:r>
          </a:p>
          <a:p>
            <a:pPr lvl="1"/>
            <a:r>
              <a:rPr lang="en-US" dirty="0" smtClean="0"/>
              <a:t>Bad:</a:t>
            </a:r>
          </a:p>
          <a:p>
            <a:pPr lvl="2"/>
            <a:r>
              <a:rPr lang="en-US" dirty="0" smtClean="0"/>
              <a:t>Only GET/POST are supported</a:t>
            </a:r>
          </a:p>
          <a:p>
            <a:pPr lvl="2"/>
            <a:r>
              <a:rPr lang="en-US" dirty="0" smtClean="0"/>
              <a:t>Typically limited to two outbound requests</a:t>
            </a:r>
          </a:p>
          <a:p>
            <a:pPr lvl="2"/>
            <a:r>
              <a:rPr lang="en-US" dirty="0" smtClean="0"/>
              <a:t>Incomplete status codes</a:t>
            </a:r>
          </a:p>
        </p:txBody>
      </p:sp>
    </p:spTree>
    <p:extLst>
      <p:ext uri="{BB962C8B-B14F-4D97-AF65-F5344CB8AC3E}">
        <p14:creationId xmlns:p14="http://schemas.microsoft.com/office/powerpoint/2010/main" val="3042651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404</a:t>
            </a:r>
            <a:endParaRPr lang="en-US" dirty="0"/>
          </a:p>
        </p:txBody>
      </p:sp>
    </p:spTree>
    <p:extLst>
      <p:ext uri="{BB962C8B-B14F-4D97-AF65-F5344CB8AC3E}">
        <p14:creationId xmlns:p14="http://schemas.microsoft.com/office/powerpoint/2010/main" val="286829238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HTTP Stack</a:t>
            </a:r>
            <a:endParaRPr lang="en-US" dirty="0"/>
          </a:p>
        </p:txBody>
      </p:sp>
      <p:sp>
        <p:nvSpPr>
          <p:cNvPr id="3" name="Content Placeholder 2"/>
          <p:cNvSpPr>
            <a:spLocks noGrp="1"/>
          </p:cNvSpPr>
          <p:nvPr>
            <p:ph idx="1"/>
          </p:nvPr>
        </p:nvSpPr>
        <p:spPr>
          <a:xfrm>
            <a:off x="507937" y="1421145"/>
            <a:ext cx="11171503" cy="4924425"/>
          </a:xfrm>
        </p:spPr>
        <p:txBody>
          <a:bodyPr/>
          <a:lstStyle/>
          <a:p>
            <a:r>
              <a:rPr lang="en-US" dirty="0" smtClean="0"/>
              <a:t>Alternative: Client HTTP Stack</a:t>
            </a:r>
          </a:p>
          <a:p>
            <a:pPr lvl="1"/>
            <a:r>
              <a:rPr lang="en-US" dirty="0" smtClean="0"/>
              <a:t>For specific scenarios:</a:t>
            </a:r>
          </a:p>
          <a:p>
            <a:pPr lvl="2"/>
            <a:r>
              <a:rPr lang="en-US" dirty="0" smtClean="0"/>
              <a:t>Need PUT/DELETE</a:t>
            </a:r>
          </a:p>
          <a:p>
            <a:pPr lvl="2"/>
            <a:r>
              <a:rPr lang="en-US" dirty="0" smtClean="0"/>
              <a:t>Need Custom Cookies</a:t>
            </a:r>
          </a:p>
          <a:p>
            <a:pPr lvl="2"/>
            <a:r>
              <a:rPr lang="en-US" dirty="0" smtClean="0"/>
              <a:t>Need more control</a:t>
            </a:r>
          </a:p>
          <a:p>
            <a:pPr lvl="3"/>
            <a:r>
              <a:rPr lang="en-US" dirty="0" smtClean="0"/>
              <a:t>Status codes, bodies  and headers</a:t>
            </a:r>
          </a:p>
          <a:p>
            <a:pPr lvl="3"/>
            <a:r>
              <a:rPr lang="en-US" dirty="0" smtClean="0"/>
              <a:t>Only status code 404 (Not Found) and 200 (OK)</a:t>
            </a:r>
          </a:p>
          <a:p>
            <a:r>
              <a:rPr lang="en-US" dirty="0" smtClean="0"/>
              <a:t>Only stack </a:t>
            </a:r>
            <a:r>
              <a:rPr lang="en-US" smtClean="0"/>
              <a:t>available out-of-browser</a:t>
            </a:r>
            <a:endParaRPr lang="en-US" dirty="0" smtClean="0"/>
          </a:p>
          <a:p>
            <a:pPr lvl="2"/>
            <a:endParaRPr lang="en-US" dirty="0" smtClean="0"/>
          </a:p>
          <a:p>
            <a:pPr lvl="2"/>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442995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HTTP Stack</a:t>
            </a:r>
            <a:endParaRPr lang="en-US" dirty="0"/>
          </a:p>
        </p:txBody>
      </p:sp>
      <p:sp>
        <p:nvSpPr>
          <p:cNvPr id="3" name="Content Placeholder 2"/>
          <p:cNvSpPr>
            <a:spLocks noGrp="1"/>
          </p:cNvSpPr>
          <p:nvPr>
            <p:ph idx="1"/>
          </p:nvPr>
        </p:nvSpPr>
        <p:spPr>
          <a:xfrm>
            <a:off x="507803" y="1421143"/>
            <a:ext cx="11171503" cy="4044184"/>
          </a:xfrm>
        </p:spPr>
        <p:txBody>
          <a:bodyPr/>
          <a:lstStyle/>
          <a:p>
            <a:r>
              <a:rPr lang="en-US" dirty="0" smtClean="0"/>
              <a:t>Create New Request</a:t>
            </a:r>
          </a:p>
          <a:p>
            <a:pPr lvl="1"/>
            <a:r>
              <a:rPr lang="en-US" dirty="0" smtClean="0"/>
              <a:t>Use </a:t>
            </a:r>
            <a:r>
              <a:rPr lang="en-US" dirty="0" err="1" smtClean="0"/>
              <a:t>WebRequestCreator’s</a:t>
            </a:r>
            <a:r>
              <a:rPr lang="en-US" dirty="0" smtClean="0"/>
              <a:t> </a:t>
            </a:r>
            <a:r>
              <a:rPr lang="en-US" dirty="0" err="1" smtClean="0"/>
              <a:t>ClientHttp</a:t>
            </a:r>
            <a:r>
              <a:rPr lang="en-US" dirty="0" smtClean="0"/>
              <a:t> property:</a:t>
            </a:r>
          </a:p>
          <a:p>
            <a:pPr lvl="1"/>
            <a:endParaRPr lang="en-US" dirty="0" smtClean="0"/>
          </a:p>
          <a:p>
            <a:pPr marL="507195" lvl="1" indent="0">
              <a:buNone/>
            </a:pPr>
            <a:endParaRPr lang="en-US" dirty="0"/>
          </a:p>
          <a:p>
            <a:pPr marL="507195" lvl="1" indent="0">
              <a:buNone/>
            </a:pPr>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TextBox 3"/>
          <p:cNvSpPr txBox="1"/>
          <p:nvPr/>
        </p:nvSpPr>
        <p:spPr>
          <a:xfrm>
            <a:off x="1530000" y="2286884"/>
            <a:ext cx="9720000" cy="675949"/>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err="1">
                <a:solidFill>
                  <a:schemeClr val="tx1"/>
                </a:solidFill>
                <a:latin typeface="Consolas" pitchFamily="49" charset="0"/>
              </a:rPr>
              <a:t>WebRequest</a:t>
            </a:r>
            <a:r>
              <a:rPr lang="en-US" sz="1300" dirty="0">
                <a:solidFill>
                  <a:schemeClr val="tx1"/>
                </a:solidFill>
                <a:latin typeface="Consolas" pitchFamily="49" charset="0"/>
              </a:rPr>
              <a:t> </a:t>
            </a:r>
            <a:r>
              <a:rPr lang="en-US" sz="1300" dirty="0" err="1">
                <a:solidFill>
                  <a:schemeClr val="tx1"/>
                </a:solidFill>
                <a:latin typeface="Consolas" pitchFamily="49" charset="0"/>
              </a:rPr>
              <a:t>req</a:t>
            </a:r>
            <a:r>
              <a:rPr lang="en-US" sz="1300" dirty="0">
                <a:solidFill>
                  <a:schemeClr val="tx1"/>
                </a:solidFill>
                <a:latin typeface="Consolas" pitchFamily="49" charset="0"/>
              </a:rPr>
              <a:t> = </a:t>
            </a:r>
            <a:r>
              <a:rPr lang="en-US" sz="1300" dirty="0" err="1">
                <a:solidFill>
                  <a:schemeClr val="tx1"/>
                </a:solidFill>
                <a:latin typeface="Consolas" pitchFamily="49" charset="0"/>
              </a:rPr>
              <a:t>WebRequestCreator.ClientHttp.Create</a:t>
            </a:r>
            <a:r>
              <a:rPr lang="en-US" sz="1300" dirty="0">
                <a:solidFill>
                  <a:schemeClr val="tx1"/>
                </a:solidFill>
                <a:latin typeface="Consolas" pitchFamily="49" charset="0"/>
              </a:rPr>
              <a:t>(new</a:t>
            </a:r>
          </a:p>
          <a:p>
            <a:r>
              <a:rPr lang="en-US" sz="1300" dirty="0">
                <a:solidFill>
                  <a:schemeClr val="tx1"/>
                </a:solidFill>
                <a:latin typeface="Consolas" pitchFamily="49" charset="0"/>
              </a:rPr>
              <a:t>  Uri("http://api.search.live.net/qson.aspx?query=Silverlight", </a:t>
            </a:r>
          </a:p>
          <a:p>
            <a:r>
              <a:rPr lang="en-US" sz="1300" dirty="0">
                <a:solidFill>
                  <a:schemeClr val="tx1"/>
                </a:solidFill>
                <a:latin typeface="Consolas" pitchFamily="49" charset="0"/>
              </a:rPr>
              <a:t>      </a:t>
            </a:r>
            <a:r>
              <a:rPr lang="en-US" sz="1300" dirty="0" err="1">
                <a:solidFill>
                  <a:schemeClr val="tx1"/>
                </a:solidFill>
                <a:latin typeface="Consolas" pitchFamily="49" charset="0"/>
              </a:rPr>
              <a:t>UriKind.Absolute</a:t>
            </a:r>
            <a:r>
              <a:rPr lang="en-US" sz="1300" dirty="0">
                <a:solidFill>
                  <a:schemeClr val="tx1"/>
                </a:solidFill>
                <a:latin typeface="Consolas" pitchFamily="49" charset="0"/>
              </a:rPr>
              <a:t>));</a:t>
            </a:r>
          </a:p>
        </p:txBody>
      </p:sp>
    </p:spTree>
    <p:extLst>
      <p:ext uri="{BB962C8B-B14F-4D97-AF65-F5344CB8AC3E}">
        <p14:creationId xmlns:p14="http://schemas.microsoft.com/office/powerpoint/2010/main" val="3267288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HTTP Stack</a:t>
            </a:r>
            <a:endParaRPr lang="en-US" dirty="0"/>
          </a:p>
        </p:txBody>
      </p:sp>
      <p:sp>
        <p:nvSpPr>
          <p:cNvPr id="3" name="Content Placeholder 2"/>
          <p:cNvSpPr>
            <a:spLocks noGrp="1"/>
          </p:cNvSpPr>
          <p:nvPr>
            <p:ph idx="1"/>
          </p:nvPr>
        </p:nvSpPr>
        <p:spPr>
          <a:xfrm>
            <a:off x="507803" y="1421143"/>
            <a:ext cx="11171503" cy="4044184"/>
          </a:xfrm>
        </p:spPr>
        <p:txBody>
          <a:bodyPr/>
          <a:lstStyle/>
          <a:p>
            <a:r>
              <a:rPr lang="en-US" dirty="0" smtClean="0"/>
              <a:t>Specify all Client HTTP Stack</a:t>
            </a:r>
          </a:p>
          <a:p>
            <a:pPr lvl="1"/>
            <a:r>
              <a:rPr lang="en-US" dirty="0" smtClean="0"/>
              <a:t>Call </a:t>
            </a:r>
            <a:r>
              <a:rPr lang="en-US" dirty="0" err="1" smtClean="0"/>
              <a:t>WebRequest’s</a:t>
            </a:r>
            <a:r>
              <a:rPr lang="en-US" dirty="0" smtClean="0"/>
              <a:t> </a:t>
            </a:r>
            <a:r>
              <a:rPr lang="en-US" dirty="0" err="1" smtClean="0"/>
              <a:t>RegisterPrefix</a:t>
            </a:r>
            <a:r>
              <a:rPr lang="en-US" dirty="0" smtClean="0"/>
              <a:t> to specify:</a:t>
            </a:r>
          </a:p>
          <a:p>
            <a:pPr lvl="1"/>
            <a:endParaRPr lang="en-US" dirty="0" smtClean="0"/>
          </a:p>
          <a:p>
            <a:pPr marL="1670965" lvl="4" indent="0">
              <a:buNone/>
            </a:pPr>
            <a:endParaRPr lang="en-US" dirty="0" smtClean="0"/>
          </a:p>
          <a:p>
            <a:pPr lvl="1"/>
            <a:r>
              <a:rPr lang="en-US" dirty="0" smtClean="0"/>
              <a:t>Then all calls become client, even </a:t>
            </a:r>
            <a:r>
              <a:rPr lang="en-US" dirty="0" err="1" smtClean="0"/>
              <a:t>WebClient</a:t>
            </a:r>
            <a:r>
              <a:rPr lang="en-US" dirty="0" smtClean="0"/>
              <a:t>:</a:t>
            </a:r>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TextBox 3"/>
          <p:cNvSpPr txBox="1"/>
          <p:nvPr/>
        </p:nvSpPr>
        <p:spPr>
          <a:xfrm>
            <a:off x="1530000" y="2248007"/>
            <a:ext cx="9720000" cy="675949"/>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err="1">
                <a:solidFill>
                  <a:schemeClr val="tx1"/>
                </a:solidFill>
                <a:latin typeface="Consolas" pitchFamily="49" charset="0"/>
              </a:rPr>
              <a:t>bool</a:t>
            </a:r>
            <a:r>
              <a:rPr lang="en-US" sz="1300" dirty="0">
                <a:solidFill>
                  <a:schemeClr val="tx1"/>
                </a:solidFill>
                <a:latin typeface="Consolas" pitchFamily="49" charset="0"/>
              </a:rPr>
              <a:t> </a:t>
            </a:r>
            <a:r>
              <a:rPr lang="en-US" sz="1300" dirty="0" err="1">
                <a:solidFill>
                  <a:schemeClr val="tx1"/>
                </a:solidFill>
                <a:latin typeface="Consolas" pitchFamily="49" charset="0"/>
              </a:rPr>
              <a:t>httpResult</a:t>
            </a:r>
            <a:r>
              <a:rPr lang="en-US" sz="1300" dirty="0">
                <a:solidFill>
                  <a:schemeClr val="tx1"/>
                </a:solidFill>
                <a:latin typeface="Consolas" pitchFamily="49" charset="0"/>
              </a:rPr>
              <a:t> = </a:t>
            </a:r>
          </a:p>
          <a:p>
            <a:r>
              <a:rPr lang="en-US" sz="1300" dirty="0">
                <a:solidFill>
                  <a:schemeClr val="tx1"/>
                </a:solidFill>
                <a:latin typeface="Consolas" pitchFamily="49" charset="0"/>
              </a:rPr>
              <a:t>  </a:t>
            </a:r>
            <a:r>
              <a:rPr lang="en-US" sz="1300" dirty="0" err="1">
                <a:solidFill>
                  <a:schemeClr val="tx1"/>
                </a:solidFill>
                <a:latin typeface="Consolas" pitchFamily="49" charset="0"/>
              </a:rPr>
              <a:t>WebRequest.RegisterPrefix</a:t>
            </a:r>
            <a:r>
              <a:rPr lang="en-US" sz="1300" dirty="0">
                <a:solidFill>
                  <a:schemeClr val="tx1"/>
                </a:solidFill>
                <a:latin typeface="Consolas" pitchFamily="49" charset="0"/>
              </a:rPr>
              <a:t>("http://", </a:t>
            </a:r>
          </a:p>
          <a:p>
            <a:r>
              <a:rPr lang="en-US" sz="1300" dirty="0">
                <a:solidFill>
                  <a:schemeClr val="tx1"/>
                </a:solidFill>
                <a:latin typeface="Consolas" pitchFamily="49" charset="0"/>
              </a:rPr>
              <a:t>                            </a:t>
            </a:r>
            <a:r>
              <a:rPr lang="en-US" sz="1300" dirty="0" err="1">
                <a:solidFill>
                  <a:schemeClr val="tx1"/>
                </a:solidFill>
                <a:latin typeface="Consolas" pitchFamily="49" charset="0"/>
              </a:rPr>
              <a:t>WebRequestCreator.ClientHttp</a:t>
            </a:r>
            <a:r>
              <a:rPr lang="en-US" sz="1300" dirty="0">
                <a:solidFill>
                  <a:schemeClr val="tx1"/>
                </a:solidFill>
                <a:latin typeface="Consolas" pitchFamily="49" charset="0"/>
              </a:rPr>
              <a:t>);</a:t>
            </a:r>
          </a:p>
        </p:txBody>
      </p:sp>
      <p:sp>
        <p:nvSpPr>
          <p:cNvPr id="5" name="TextBox 4"/>
          <p:cNvSpPr txBox="1"/>
          <p:nvPr/>
        </p:nvSpPr>
        <p:spPr>
          <a:xfrm>
            <a:off x="1530000" y="3468713"/>
            <a:ext cx="9720000" cy="1276114"/>
          </a:xfrm>
          <a:prstGeom prst="rect">
            <a:avLst/>
          </a:prstGeom>
          <a:solidFill>
            <a:srgbClr val="000000">
              <a:alpha val="25000"/>
            </a:srgbClr>
          </a:solidFill>
        </p:spPr>
        <p:style>
          <a:lnRef idx="1">
            <a:schemeClr val="accent1"/>
          </a:lnRef>
          <a:fillRef idx="3">
            <a:schemeClr val="accent1"/>
          </a:fillRef>
          <a:effectRef idx="2">
            <a:schemeClr val="accent1"/>
          </a:effectRef>
          <a:fontRef idx="minor">
            <a:schemeClr val="lt1"/>
          </a:fontRef>
        </p:style>
        <p:txBody>
          <a:bodyPr wrap="square" lIns="75050" tIns="37526" rIns="75050" bIns="37526" rtlCol="0">
            <a:spAutoFit/>
          </a:bodyPr>
          <a:lstStyle/>
          <a:p>
            <a:r>
              <a:rPr lang="en-US" sz="1300" dirty="0" err="1">
                <a:solidFill>
                  <a:schemeClr val="tx1"/>
                </a:solidFill>
                <a:latin typeface="Consolas" pitchFamily="49" charset="0"/>
              </a:rPr>
              <a:t>WebClient</a:t>
            </a:r>
            <a:r>
              <a:rPr lang="en-US" sz="1300" dirty="0">
                <a:solidFill>
                  <a:schemeClr val="tx1"/>
                </a:solidFill>
                <a:latin typeface="Consolas" pitchFamily="49" charset="0"/>
              </a:rPr>
              <a:t> client = new </a:t>
            </a:r>
            <a:r>
              <a:rPr lang="en-US" sz="1300" dirty="0" err="1">
                <a:solidFill>
                  <a:schemeClr val="tx1"/>
                </a:solidFill>
                <a:latin typeface="Consolas" pitchFamily="49" charset="0"/>
              </a:rPr>
              <a:t>WebClient</a:t>
            </a:r>
            <a:r>
              <a:rPr lang="en-US" sz="1300" dirty="0">
                <a:solidFill>
                  <a:schemeClr val="tx1"/>
                </a:solidFill>
                <a:latin typeface="Consolas" pitchFamily="49" charset="0"/>
              </a:rPr>
              <a:t>();</a:t>
            </a:r>
          </a:p>
          <a:p>
            <a:r>
              <a:rPr lang="en-US" sz="1300" dirty="0" err="1">
                <a:solidFill>
                  <a:schemeClr val="tx1"/>
                </a:solidFill>
                <a:latin typeface="Consolas" pitchFamily="49" charset="0"/>
              </a:rPr>
              <a:t>client.DownloadStringCompleted</a:t>
            </a:r>
            <a:r>
              <a:rPr lang="en-US" sz="1300" dirty="0">
                <a:solidFill>
                  <a:schemeClr val="tx1"/>
                </a:solidFill>
                <a:latin typeface="Consolas" pitchFamily="49" charset="0"/>
              </a:rPr>
              <a:t> += new </a:t>
            </a:r>
          </a:p>
          <a:p>
            <a:r>
              <a:rPr lang="en-US" sz="1300" dirty="0">
                <a:solidFill>
                  <a:schemeClr val="tx1"/>
                </a:solidFill>
                <a:latin typeface="Consolas" pitchFamily="49" charset="0"/>
              </a:rPr>
              <a:t>  </a:t>
            </a:r>
            <a:r>
              <a:rPr lang="en-US" sz="1300" dirty="0" err="1">
                <a:solidFill>
                  <a:schemeClr val="tx1"/>
                </a:solidFill>
                <a:latin typeface="Consolas" pitchFamily="49" charset="0"/>
              </a:rPr>
              <a:t>DownloadStringCompletedEventHandler</a:t>
            </a:r>
            <a:r>
              <a:rPr lang="en-US" sz="1300" dirty="0">
                <a:solidFill>
                  <a:schemeClr val="tx1"/>
                </a:solidFill>
                <a:latin typeface="Consolas" pitchFamily="49" charset="0"/>
              </a:rPr>
              <a:t>(</a:t>
            </a:r>
            <a:r>
              <a:rPr lang="en-US" sz="1300" dirty="0" err="1">
                <a:solidFill>
                  <a:schemeClr val="tx1"/>
                </a:solidFill>
                <a:latin typeface="Consolas" pitchFamily="49" charset="0"/>
              </a:rPr>
              <a:t>OnDlComplete</a:t>
            </a:r>
            <a:r>
              <a:rPr lang="en-US" sz="1300" dirty="0">
                <a:solidFill>
                  <a:schemeClr val="tx1"/>
                </a:solidFill>
                <a:latin typeface="Consolas" pitchFamily="49" charset="0"/>
              </a:rPr>
              <a:t>);</a:t>
            </a:r>
          </a:p>
          <a:p>
            <a:endParaRPr lang="en-US" sz="1300" dirty="0">
              <a:solidFill>
                <a:schemeClr val="tx1"/>
              </a:solidFill>
              <a:latin typeface="Consolas" pitchFamily="49" charset="0"/>
            </a:endParaRPr>
          </a:p>
          <a:p>
            <a:r>
              <a:rPr lang="en-US" sz="1300" dirty="0" err="1">
                <a:solidFill>
                  <a:schemeClr val="tx1"/>
                </a:solidFill>
                <a:latin typeface="Consolas" pitchFamily="49" charset="0"/>
              </a:rPr>
              <a:t>client.DownloadStringAsync</a:t>
            </a:r>
            <a:r>
              <a:rPr lang="en-US" sz="1300" dirty="0">
                <a:solidFill>
                  <a:schemeClr val="tx1"/>
                </a:solidFill>
                <a:latin typeface="Consolas" pitchFamily="49" charset="0"/>
              </a:rPr>
              <a:t>(new Uri("/</a:t>
            </a:r>
            <a:r>
              <a:rPr lang="en-US" sz="1300" dirty="0" err="1">
                <a:solidFill>
                  <a:schemeClr val="tx1"/>
                </a:solidFill>
                <a:latin typeface="Consolas" pitchFamily="49" charset="0"/>
              </a:rPr>
              <a:t>template.xaml</a:t>
            </a:r>
            <a:r>
              <a:rPr lang="en-US" sz="1300" dirty="0">
                <a:solidFill>
                  <a:schemeClr val="tx1"/>
                </a:solidFill>
                <a:latin typeface="Consolas" pitchFamily="49" charset="0"/>
              </a:rPr>
              <a:t>", </a:t>
            </a:r>
          </a:p>
          <a:p>
            <a:r>
              <a:rPr lang="en-US" sz="1300" dirty="0">
                <a:solidFill>
                  <a:schemeClr val="tx1"/>
                </a:solidFill>
                <a:latin typeface="Consolas" pitchFamily="49" charset="0"/>
              </a:rPr>
              <a:t>                                   </a:t>
            </a:r>
            <a:r>
              <a:rPr lang="en-US" sz="1300" dirty="0" err="1">
                <a:solidFill>
                  <a:schemeClr val="tx1"/>
                </a:solidFill>
                <a:latin typeface="Consolas" pitchFamily="49" charset="0"/>
              </a:rPr>
              <a:t>UriKind.Relative</a:t>
            </a:r>
            <a:r>
              <a:rPr lang="en-US" sz="1300" dirty="0">
                <a:solidFill>
                  <a:schemeClr val="tx1"/>
                </a:solidFill>
                <a:latin typeface="Consolas" pitchFamily="49" charset="0"/>
              </a:rPr>
              <a:t>));</a:t>
            </a:r>
          </a:p>
        </p:txBody>
      </p:sp>
    </p:spTree>
    <p:extLst>
      <p:ext uri="{BB962C8B-B14F-4D97-AF65-F5344CB8AC3E}">
        <p14:creationId xmlns:p14="http://schemas.microsoft.com/office/powerpoint/2010/main" val="280530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Client Http Stack</a:t>
            </a:r>
            <a:endParaRPr lang="en-US" dirty="0"/>
          </a:p>
        </p:txBody>
      </p:sp>
    </p:spTree>
    <p:extLst>
      <p:ext uri="{BB962C8B-B14F-4D97-AF65-F5344CB8AC3E}">
        <p14:creationId xmlns:p14="http://schemas.microsoft.com/office/powerpoint/2010/main" val="284168427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p:cNvGraphicFramePr>
          <p:nvPr>
            <p:extLst>
              <p:ext uri="{D42A27DB-BD31-4B8C-83A1-F6EECF244321}">
                <p14:modId xmlns:p14="http://schemas.microsoft.com/office/powerpoint/2010/main" val="1657165259"/>
              </p:ext>
            </p:extLst>
          </p:nvPr>
        </p:nvGraphicFramePr>
        <p:xfrm>
          <a:off x="585880" y="381829"/>
          <a:ext cx="11110614" cy="5829590"/>
        </p:xfrm>
        <a:graphic>
          <a:graphicData uri="http://schemas.openxmlformats.org/drawingml/2006/table">
            <a:tbl>
              <a:tblPr firstRow="1" bandRow="1">
                <a:tableStyleId>{5940675A-B579-460E-94D1-54222C63F5DA}</a:tableStyleId>
              </a:tblPr>
              <a:tblGrid>
                <a:gridCol w="3703538"/>
                <a:gridCol w="3703538"/>
                <a:gridCol w="3703538"/>
              </a:tblGrid>
              <a:tr h="435338">
                <a:tc gridSpan="3">
                  <a:txBody>
                    <a:bodyPr/>
                    <a:lstStyle/>
                    <a:p>
                      <a:pPr algn="ctr"/>
                      <a:r>
                        <a:rPr lang="en-ZA" sz="2400" dirty="0" smtClean="0"/>
                        <a:t>Browser Stack vs. Client Stack</a:t>
                      </a:r>
                      <a:endParaRPr lang="en-ZA" sz="2400" dirty="0"/>
                    </a:p>
                  </a:txBody>
                  <a:tcPr marL="91428" marR="91428" marT="34298" marB="34298"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303311">
                <a:tc>
                  <a:txBody>
                    <a:bodyPr/>
                    <a:lstStyle/>
                    <a:p>
                      <a:pPr marL="0" algn="ctr" defTabSz="914099" rtl="0" eaLnBrk="1" fontAlgn="base" latinLnBrk="0" hangingPunct="1">
                        <a:spcBef>
                          <a:spcPct val="0"/>
                        </a:spcBef>
                        <a:spcAft>
                          <a:spcPct val="0"/>
                        </a:spcAft>
                        <a:defRPr/>
                      </a:pPr>
                      <a:r>
                        <a:rPr lang="en-US" sz="1500" kern="1200" dirty="0" smtClean="0">
                          <a:effectLst/>
                        </a:rPr>
                        <a:t>Feature</a:t>
                      </a:r>
                      <a:endParaRPr lang="en-US" sz="1500" kern="1200" dirty="0" smtClean="0">
                        <a:solidFill>
                          <a:srgbClr val="FFFFFF"/>
                        </a:solidFill>
                        <a:effectLst/>
                        <a:latin typeface="+mn-lt"/>
                        <a:ea typeface="+mn-ea"/>
                        <a:cs typeface="+mn-cs"/>
                      </a:endParaRPr>
                    </a:p>
                  </a:txBody>
                  <a:tcPr marL="91428" marR="91428" marT="34298" marB="3429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099" rtl="0" eaLnBrk="1" fontAlgn="base" latinLnBrk="0" hangingPunct="1">
                        <a:spcBef>
                          <a:spcPct val="0"/>
                        </a:spcBef>
                        <a:spcAft>
                          <a:spcPct val="0"/>
                        </a:spcAft>
                        <a:defRPr/>
                      </a:pPr>
                      <a:r>
                        <a:rPr lang="en-US" sz="1500" kern="1200" dirty="0" smtClean="0">
                          <a:effectLst/>
                        </a:rPr>
                        <a:t>Browser Stack</a:t>
                      </a:r>
                      <a:endParaRPr lang="en-US" sz="1500" kern="1200" dirty="0" smtClean="0">
                        <a:solidFill>
                          <a:srgbClr val="FFFFFF"/>
                        </a:solidFill>
                        <a:effectLst/>
                        <a:latin typeface="+mn-lt"/>
                        <a:ea typeface="+mn-ea"/>
                        <a:cs typeface="+mn-cs"/>
                      </a:endParaRPr>
                    </a:p>
                  </a:txBody>
                  <a:tcPr marL="91428" marR="91428" marT="34298" marB="3429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algn="ctr" defTabSz="914099" rtl="0" eaLnBrk="1" fontAlgn="base" latinLnBrk="0" hangingPunct="1">
                        <a:spcBef>
                          <a:spcPct val="0"/>
                        </a:spcBef>
                        <a:spcAft>
                          <a:spcPct val="0"/>
                        </a:spcAft>
                        <a:defRPr/>
                      </a:pPr>
                      <a:r>
                        <a:rPr lang="en-US" sz="1500" kern="1200" dirty="0" smtClean="0">
                          <a:effectLst/>
                        </a:rPr>
                        <a:t>Client Stack</a:t>
                      </a:r>
                      <a:endParaRPr lang="en-US" sz="1500" kern="1200" dirty="0" smtClean="0">
                        <a:solidFill>
                          <a:srgbClr val="FFFFFF"/>
                        </a:solidFill>
                        <a:effectLst/>
                        <a:latin typeface="+mn-lt"/>
                        <a:ea typeface="+mn-ea"/>
                        <a:cs typeface="+mn-cs"/>
                      </a:endParaRPr>
                    </a:p>
                  </a:txBody>
                  <a:tcPr marL="91428" marR="91428" marT="34298" marB="34298"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99525">
                <a:tc>
                  <a:txBody>
                    <a:bodyPr/>
                    <a:lstStyle/>
                    <a:p>
                      <a:pPr algn="ctr"/>
                      <a:r>
                        <a:rPr lang="en-ZA" sz="2000" dirty="0" smtClean="0"/>
                        <a:t>Authentication</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effectLst>
                            <a:outerShdw blurRad="38100" dist="38100" dir="2700000" algn="tl">
                              <a:srgbClr val="000000">
                                <a:alpha val="43137"/>
                              </a:srgbClr>
                            </a:outerShdw>
                          </a:effectLst>
                        </a:rPr>
                        <a:t>Handled by browser</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t>Not supported</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399525">
                <a:tc>
                  <a:txBody>
                    <a:bodyPr/>
                    <a:lstStyle/>
                    <a:p>
                      <a:pPr algn="ctr"/>
                      <a:r>
                        <a:rPr lang="en-ZA" sz="2000" dirty="0" smtClean="0"/>
                        <a:t>Content caching</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effectLst>
                            <a:outerShdw blurRad="38100" dist="38100" dir="2700000" algn="tl">
                              <a:srgbClr val="000000">
                                <a:alpha val="43137"/>
                              </a:srgbClr>
                            </a:outerShdw>
                          </a:effectLst>
                        </a:rPr>
                        <a:t>Handled by browser</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t>Not supported</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1015650">
                <a:tc>
                  <a:txBody>
                    <a:bodyPr/>
                    <a:lstStyle/>
                    <a:p>
                      <a:pPr algn="ctr"/>
                      <a:r>
                        <a:rPr lang="en-ZA" sz="2000" dirty="0" smtClean="0"/>
                        <a:t>Cookies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effectLst>
                            <a:outerShdw blurRad="38100" dist="38100" dir="2700000" algn="tl">
                              <a:srgbClr val="000000">
                                <a:alpha val="43137"/>
                              </a:srgbClr>
                            </a:outerShdw>
                          </a:effectLst>
                        </a:rPr>
                        <a:t>Handled by browser</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t>Handled by </a:t>
                      </a:r>
                      <a:r>
                        <a:rPr lang="en-ZA" sz="2000" dirty="0" err="1" smtClean="0"/>
                        <a:t>CookieContainer</a:t>
                      </a:r>
                      <a:r>
                        <a:rPr lang="en-ZA" sz="2000" dirty="0" smtClean="0"/>
                        <a:t> (Cannot be shared with browser)</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1015650">
                <a:tc>
                  <a:txBody>
                    <a:bodyPr/>
                    <a:lstStyle/>
                    <a:p>
                      <a:pPr algn="ctr"/>
                      <a:r>
                        <a:rPr lang="en-ZA" sz="2000" dirty="0" smtClean="0"/>
                        <a:t>HTTP methods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t>GET and POST only</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effectLst>
                            <a:outerShdw blurRad="38100" dist="38100" dir="2700000" algn="tl">
                              <a:srgbClr val="000000">
                                <a:alpha val="43137"/>
                              </a:srgbClr>
                            </a:outerShdw>
                          </a:effectLst>
                        </a:rPr>
                        <a:t>All methods provided by server options in</a:t>
                      </a:r>
                      <a:r>
                        <a:rPr lang="en-ZA" sz="2000" baseline="0" dirty="0" smtClean="0">
                          <a:effectLst>
                            <a:outerShdw blurRad="38100" dist="38100" dir="2700000" algn="tl">
                              <a:srgbClr val="000000">
                                <a:alpha val="43137"/>
                              </a:srgbClr>
                            </a:outerShdw>
                          </a:effectLst>
                        </a:rPr>
                        <a:t> ClientAccessPolicy.xml</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440300">
                <a:tc>
                  <a:txBody>
                    <a:bodyPr/>
                    <a:lstStyle/>
                    <a:p>
                      <a:pPr algn="ctr"/>
                      <a:r>
                        <a:rPr lang="en-ZA" sz="2000" dirty="0" smtClean="0"/>
                        <a:t>Proxy info</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t>Uses</a:t>
                      </a:r>
                      <a:r>
                        <a:rPr lang="en-ZA" sz="2000" baseline="0" dirty="0" smtClean="0"/>
                        <a:t> browser proxy info</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t>Uses OS proxy info</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556352">
                <a:tc>
                  <a:txBody>
                    <a:bodyPr/>
                    <a:lstStyle/>
                    <a:p>
                      <a:pPr algn="ctr"/>
                      <a:r>
                        <a:rPr lang="en-ZA" sz="2000" dirty="0" smtClean="0"/>
                        <a:t>Request headers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t>Supported on GET requests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effectLst>
                            <a:outerShdw blurRad="38100" dist="38100" dir="2700000" algn="tl">
                              <a:srgbClr val="000000">
                                <a:alpha val="43137"/>
                              </a:srgbClr>
                            </a:outerShdw>
                          </a:effectLst>
                        </a:rPr>
                        <a:t>Supported on all requests</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707587">
                <a:tc>
                  <a:txBody>
                    <a:bodyPr/>
                    <a:lstStyle/>
                    <a:p>
                      <a:pPr algn="ctr"/>
                      <a:r>
                        <a:rPr lang="en-ZA" sz="2000" dirty="0" smtClean="0"/>
                        <a:t>Response headers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t>Not supported</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effectLst>
                            <a:outerShdw blurRad="38100" dist="38100" dir="2700000" algn="tl">
                              <a:srgbClr val="000000">
                                <a:alpha val="43137"/>
                              </a:srgbClr>
                            </a:outerShdw>
                          </a:effectLst>
                        </a:rPr>
                        <a:t>Fully supported in </a:t>
                      </a:r>
                      <a:r>
                        <a:rPr lang="en-ZA" sz="2000" dirty="0" err="1" smtClean="0">
                          <a:effectLst>
                            <a:outerShdw blurRad="38100" dist="38100" dir="2700000" algn="tl">
                              <a:srgbClr val="000000">
                                <a:alpha val="43137"/>
                              </a:srgbClr>
                            </a:outerShdw>
                          </a:effectLst>
                        </a:rPr>
                        <a:t>HttpWebResponse</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r h="556352">
                <a:tc>
                  <a:txBody>
                    <a:bodyPr/>
                    <a:lstStyle/>
                    <a:p>
                      <a:pPr algn="ctr"/>
                      <a:r>
                        <a:rPr lang="en-ZA" sz="2000" dirty="0" smtClean="0"/>
                        <a:t>Status codes</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c>
                  <a:txBody>
                    <a:bodyPr/>
                    <a:lstStyle/>
                    <a:p>
                      <a:pPr algn="ctr"/>
                      <a:r>
                        <a:rPr lang="en-ZA" sz="2000" dirty="0" smtClean="0"/>
                        <a:t>200 and 404 only</a:t>
                      </a:r>
                      <a:endParaRPr lang="en-ZA" sz="2000" dirty="0"/>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alpha val="25098"/>
                      </a:srgbClr>
                    </a:solidFill>
                  </a:tcPr>
                </a:tc>
                <a:tc>
                  <a:txBody>
                    <a:bodyPr/>
                    <a:lstStyle/>
                    <a:p>
                      <a:pPr algn="ctr"/>
                      <a:r>
                        <a:rPr lang="en-ZA" sz="2000" dirty="0" smtClean="0">
                          <a:effectLst>
                            <a:outerShdw blurRad="38100" dist="38100" dir="2700000" algn="tl">
                              <a:srgbClr val="000000">
                                <a:alpha val="43137"/>
                              </a:srgbClr>
                            </a:outerShdw>
                          </a:effectLst>
                        </a:rPr>
                        <a:t>All status codes supported</a:t>
                      </a:r>
                      <a:endParaRPr lang="en-ZA" sz="2000" b="1" dirty="0">
                        <a:effectLst>
                          <a:outerShdw blurRad="38100" dist="38100" dir="2700000" algn="tl">
                            <a:srgbClr val="000000">
                              <a:alpha val="43137"/>
                            </a:srgbClr>
                          </a:outerShdw>
                        </a:effectLst>
                      </a:endParaRPr>
                    </a:p>
                  </a:txBody>
                  <a:tcPr marL="91428" marR="91428" marT="45731" marB="4573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alpha val="40000"/>
                      </a:srgbClr>
                    </a:solidFill>
                  </a:tcPr>
                </a:tc>
              </a:tr>
            </a:tbl>
          </a:graphicData>
        </a:graphic>
      </p:graphicFrame>
    </p:spTree>
    <p:extLst>
      <p:ext uri="{BB962C8B-B14F-4D97-AF65-F5344CB8AC3E}">
        <p14:creationId xmlns:p14="http://schemas.microsoft.com/office/powerpoint/2010/main" val="194925507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335013" y="1005072"/>
            <a:ext cx="6019016" cy="4877930"/>
          </a:xfrm>
          <a:prstGeom prst="rect">
            <a:avLst/>
          </a:prstGeom>
        </p:spPr>
        <p:txBody>
          <a:bodyPr vert="horz" wrap="square" lIns="0" tIns="0" rIns="0" bIns="0" rtlCol="0" anchor="t">
            <a:normAutofit/>
          </a:bodyPr>
          <a:lstStyle/>
          <a:p>
            <a:pPr algn="ctr">
              <a:buSzPct val="100000"/>
              <a:defRPr/>
            </a:pPr>
            <a:endParaRPr lang="en-US" sz="1600" dirty="0">
              <a:gradFill>
                <a:gsLst>
                  <a:gs pos="0">
                    <a:schemeClr val="accent4"/>
                  </a:gs>
                  <a:gs pos="86000">
                    <a:schemeClr val="accent4"/>
                  </a:gs>
                </a:gsLst>
                <a:lin ang="5400000" scaled="0"/>
              </a:gradFill>
              <a:latin typeface="+mj-lt"/>
            </a:endParaRPr>
          </a:p>
          <a:p>
            <a:pPr>
              <a:buSzPct val="100000"/>
              <a:defRPr/>
            </a:pPr>
            <a:r>
              <a:rPr lang="en-US" sz="3000" dirty="0">
                <a:solidFill>
                  <a:schemeClr val="accent1"/>
                </a:solidFill>
                <a:effectLst>
                  <a:outerShdw blurRad="38100" dist="38100" dir="2700000" algn="tl">
                    <a:srgbClr val="000000">
                      <a:alpha val="43137"/>
                    </a:srgbClr>
                  </a:outerShdw>
                </a:effectLst>
                <a:latin typeface="+mj-lt"/>
              </a:rPr>
              <a:t>Blog</a:t>
            </a:r>
          </a:p>
          <a:p>
            <a:pPr>
              <a:buSzPct val="100000"/>
              <a:defRPr/>
            </a:pPr>
            <a:r>
              <a:rPr lang="en-US" sz="3000" dirty="0">
                <a:latin typeface="+mj-lt"/>
              </a:rPr>
              <a:t>http://www.rudigrobler.net</a:t>
            </a:r>
          </a:p>
          <a:p>
            <a:pPr>
              <a:buSzPct val="100000"/>
              <a:defRPr/>
            </a:pPr>
            <a:endParaRPr lang="en-US" sz="3000" dirty="0">
              <a:solidFill>
                <a:srgbClr val="002060"/>
              </a:solidFill>
              <a:latin typeface="+mj-lt"/>
            </a:endParaRPr>
          </a:p>
          <a:p>
            <a:pPr>
              <a:buSzPct val="100000"/>
              <a:defRPr/>
            </a:pPr>
            <a:r>
              <a:rPr lang="en-US" sz="3000" dirty="0">
                <a:solidFill>
                  <a:schemeClr val="accent1"/>
                </a:solidFill>
                <a:effectLst>
                  <a:outerShdw blurRad="38100" dist="38100" dir="2700000" algn="tl">
                    <a:srgbClr val="000000">
                      <a:alpha val="43137"/>
                    </a:srgbClr>
                  </a:outerShdw>
                </a:effectLst>
                <a:latin typeface="+mj-lt"/>
              </a:rPr>
              <a:t>Twitter</a:t>
            </a:r>
          </a:p>
          <a:p>
            <a:pPr>
              <a:buSzPct val="100000"/>
              <a:defRPr/>
            </a:pPr>
            <a:r>
              <a:rPr lang="en-US" sz="3000" dirty="0">
                <a:latin typeface="+mj-lt"/>
              </a:rPr>
              <a:t>@</a:t>
            </a:r>
            <a:r>
              <a:rPr lang="en-US" sz="3000" dirty="0" err="1">
                <a:latin typeface="+mj-lt"/>
              </a:rPr>
              <a:t>rudigrobler</a:t>
            </a:r>
            <a:r>
              <a:rPr lang="en-US" sz="3000" dirty="0">
                <a:gradFill>
                  <a:gsLst>
                    <a:gs pos="0">
                      <a:schemeClr val="accent4"/>
                    </a:gs>
                    <a:gs pos="86000">
                      <a:schemeClr val="accent4"/>
                    </a:gs>
                  </a:gsLst>
                  <a:lin ang="5400000" scaled="0"/>
                </a:gradFill>
                <a:latin typeface="+mj-lt"/>
              </a:rPr>
              <a:t/>
            </a:r>
            <a:br>
              <a:rPr lang="en-US" sz="3000" dirty="0">
                <a:gradFill>
                  <a:gsLst>
                    <a:gs pos="0">
                      <a:schemeClr val="accent4"/>
                    </a:gs>
                    <a:gs pos="86000">
                      <a:schemeClr val="accent4"/>
                    </a:gs>
                  </a:gsLst>
                  <a:lin ang="5400000" scaled="0"/>
                </a:gradFill>
                <a:latin typeface="+mj-lt"/>
              </a:rPr>
            </a:br>
            <a:endParaRPr lang="en-US" sz="3000" dirty="0">
              <a:solidFill>
                <a:schemeClr val="bg1"/>
              </a:solidFill>
              <a:latin typeface="+mj-lt"/>
            </a:endParaRPr>
          </a:p>
        </p:txBody>
      </p:sp>
      <p:pic>
        <p:nvPicPr>
          <p:cNvPr id="6" name="Picture 2" descr="http://bresgun.files.wordpress.com/2009/07/twitter.png?w=256&amp;h=2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452" y="2821594"/>
            <a:ext cx="1536500" cy="1537055"/>
          </a:xfrm>
          <a:prstGeom prst="rect">
            <a:avLst/>
          </a:prstGeom>
          <a:noFill/>
        </p:spPr>
      </p:pic>
      <p:sp>
        <p:nvSpPr>
          <p:cNvPr id="4" name="Title 3"/>
          <p:cNvSpPr>
            <a:spLocks noGrp="1"/>
          </p:cNvSpPr>
          <p:nvPr>
            <p:ph type="title" idx="4294967295"/>
          </p:nvPr>
        </p:nvSpPr>
        <p:spPr>
          <a:xfrm>
            <a:off x="974598" y="228654"/>
            <a:ext cx="11212640" cy="540148"/>
          </a:xfrm>
        </p:spPr>
        <p:txBody>
          <a:bodyPr/>
          <a:lstStyle/>
          <a:p>
            <a:r>
              <a:rPr lang="en-ZA" dirty="0" smtClean="0"/>
              <a:t>Questions?</a:t>
            </a:r>
            <a:endParaRPr lang="en-ZA"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44" y="1295699"/>
            <a:ext cx="1371421" cy="137191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9853260" y="2679488"/>
            <a:ext cx="3895190" cy="772771"/>
          </a:xfrm>
          <a:prstGeom prst="rect">
            <a:avLst/>
          </a:prstGeom>
        </p:spPr>
      </p:pic>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41343"/>
          <a:stretch/>
        </p:blipFill>
        <p:spPr>
          <a:xfrm>
            <a:off x="1308159" y="5474773"/>
            <a:ext cx="2084313" cy="1384816"/>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5884" b="25356"/>
          <a:stretch/>
        </p:blipFill>
        <p:spPr>
          <a:xfrm>
            <a:off x="-8626" y="5474775"/>
            <a:ext cx="1731364" cy="1384813"/>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2770" y="3952483"/>
            <a:ext cx="1845171" cy="1305317"/>
          </a:xfrm>
          <a:prstGeom prst="rect">
            <a:avLst/>
          </a:prstGeom>
        </p:spPr>
      </p:pic>
      <p:sp>
        <p:nvSpPr>
          <p:cNvPr id="13" name="TextBox 12"/>
          <p:cNvSpPr txBox="1"/>
          <p:nvPr/>
        </p:nvSpPr>
        <p:spPr>
          <a:xfrm rot="955453">
            <a:off x="7680556" y="3348721"/>
            <a:ext cx="2337499" cy="646331"/>
          </a:xfrm>
          <a:prstGeom prst="rect">
            <a:avLst/>
          </a:prstGeom>
          <a:noFill/>
        </p:spPr>
        <p:txBody>
          <a:bodyPr wrap="none" rtlCol="0">
            <a:spAutoFit/>
          </a:bodyPr>
          <a:lstStyle/>
          <a:p>
            <a:r>
              <a:rPr lang="en-ZA" dirty="0" smtClean="0">
                <a:latin typeface="SketchFlow Print" pitchFamily="2" charset="0"/>
              </a:rPr>
              <a:t>And don’t forget</a:t>
            </a:r>
          </a:p>
          <a:p>
            <a:r>
              <a:rPr lang="en-ZA" dirty="0">
                <a:latin typeface="SketchFlow Print" pitchFamily="2" charset="0"/>
              </a:rPr>
              <a:t> </a:t>
            </a:r>
            <a:r>
              <a:rPr lang="en-ZA" dirty="0" smtClean="0">
                <a:latin typeface="SketchFlow Print" pitchFamily="2" charset="0"/>
              </a:rPr>
              <a:t>      to </a:t>
            </a:r>
            <a:r>
              <a:rPr lang="en-ZA" dirty="0" err="1" smtClean="0">
                <a:latin typeface="SketchFlow Print" pitchFamily="2" charset="0"/>
              </a:rPr>
              <a:t>poken</a:t>
            </a:r>
            <a:r>
              <a:rPr lang="en-ZA" dirty="0" smtClean="0">
                <a:latin typeface="SketchFlow Print" pitchFamily="2" charset="0"/>
              </a:rPr>
              <a:t> me</a:t>
            </a:r>
            <a:endParaRPr lang="en-ZA" dirty="0">
              <a:latin typeface="SketchFlow Print" pitchFamily="2" charset="0"/>
            </a:endParaRPr>
          </a:p>
        </p:txBody>
      </p:sp>
    </p:spTree>
    <p:extLst>
      <p:ext uri="{BB962C8B-B14F-4D97-AF65-F5344CB8AC3E}">
        <p14:creationId xmlns:p14="http://schemas.microsoft.com/office/powerpoint/2010/main" val="1876206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reakinsafe.jpg"/>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a:stretch/>
        </p:blipFill>
        <p:spPr>
          <a:xfrm>
            <a:off x="1" y="0"/>
            <a:ext cx="12190413" cy="6859588"/>
          </a:xfrm>
        </p:spPr>
      </p:pic>
      <p:sp>
        <p:nvSpPr>
          <p:cNvPr id="3" name="Rectangle 2"/>
          <p:cNvSpPr/>
          <p:nvPr/>
        </p:nvSpPr>
        <p:spPr>
          <a:xfrm>
            <a:off x="837900" y="5129785"/>
            <a:ext cx="6857108" cy="1109914"/>
          </a:xfrm>
          <a:prstGeom prst="rect">
            <a:avLst/>
          </a:prstGeom>
        </p:spPr>
        <p:txBody>
          <a:bodyPr wrap="square" lIns="75050" tIns="37526" rIns="75050" bIns="37526">
            <a:spAutoFit/>
          </a:bodyPr>
          <a:lstStyle/>
          <a:p>
            <a:pPr>
              <a:lnSpc>
                <a:spcPct val="80000"/>
              </a:lnSpc>
            </a:pPr>
            <a:r>
              <a:rPr lang="en-US" sz="3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rPr>
              <a:t>Know</a:t>
            </a:r>
            <a:r>
              <a:rPr lang="en-US" sz="33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rPr>
              <a:t> </a:t>
            </a:r>
            <a:r>
              <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rPr>
              <a:t>thy </a:t>
            </a:r>
          </a:p>
          <a:p>
            <a:pPr>
              <a:lnSpc>
                <a:spcPct val="80000"/>
              </a:lnSpc>
            </a:pPr>
            <a:r>
              <a:rPr lang="en-US" sz="45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rPr>
              <a:t>       </a:t>
            </a:r>
            <a:r>
              <a:rPr lang="en-US" sz="45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rPr>
              <a:t>ENEMY</a:t>
            </a:r>
            <a:endPar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3062844" y="161685"/>
            <a:ext cx="2854382" cy="507821"/>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ctr" anchorCtr="0" compatLnSpc="1">
            <a:prstTxWarp prst="textNoShape">
              <a:avLst/>
            </a:prstTxWarp>
            <a:spAutoFit/>
          </a:bodyPr>
          <a:lstStyle/>
          <a:p>
            <a:pPr algn="ctr" defTabSz="914061"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white">
          <a:xfrm>
            <a:off x="507802" y="937073"/>
            <a:ext cx="5344612" cy="1864157"/>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6" name="Rectangle 5"/>
          <p:cNvSpPr/>
          <p:nvPr/>
        </p:nvSpPr>
        <p:spPr bwMode="black">
          <a:xfrm>
            <a:off x="507804" y="2400928"/>
            <a:ext cx="5331917" cy="323163"/>
          </a:xfrm>
          <a:prstGeom prst="rect">
            <a:avLst/>
          </a:prstGeom>
        </p:spPr>
        <p:txBody>
          <a:bodyPr wrap="square" lIns="91436" tIns="45719" rIns="91436" bIns="45719">
            <a:spAutoFit/>
          </a:bodyPr>
          <a:lstStyle/>
          <a:p>
            <a:pPr algn="ctr"/>
            <a:r>
              <a:rPr lang="en-US" dirty="0" smtClean="0">
                <a:solidFill>
                  <a:srgbClr val="FFFFFF"/>
                </a:solidFill>
                <a:hlinkClick r:id="rId3"/>
              </a:rPr>
              <a:t>www.microsoft.com/teched</a:t>
            </a:r>
            <a:endParaRPr lang="en-US" sz="1600" dirty="0">
              <a:solidFill>
                <a:srgbClr val="FFFFFF"/>
              </a:solidFill>
            </a:endParaRPr>
          </a:p>
        </p:txBody>
      </p:sp>
      <p:sp>
        <p:nvSpPr>
          <p:cNvPr id="7" name="Rectangle 6"/>
          <p:cNvSpPr/>
          <p:nvPr/>
        </p:nvSpPr>
        <p:spPr>
          <a:xfrm>
            <a:off x="508258" y="2010242"/>
            <a:ext cx="5344612" cy="338633"/>
          </a:xfrm>
          <a:prstGeom prst="rect">
            <a:avLst/>
          </a:prstGeom>
        </p:spPr>
        <p:style>
          <a:lnRef idx="0">
            <a:schemeClr val="accent5"/>
          </a:lnRef>
          <a:fillRef idx="3">
            <a:schemeClr val="accent5"/>
          </a:fillRef>
          <a:effectRef idx="3">
            <a:schemeClr val="accent5"/>
          </a:effectRef>
          <a:fontRef idx="minor">
            <a:schemeClr val="lt1"/>
          </a:fontRef>
        </p:style>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black">
          <a:xfrm>
            <a:off x="2163389" y="995940"/>
            <a:ext cx="2201311" cy="983550"/>
          </a:xfrm>
          <a:prstGeom prst="rect">
            <a:avLst/>
          </a:prstGeom>
          <a:noFill/>
          <a:ln>
            <a:noFill/>
          </a:ln>
        </p:spPr>
      </p:pic>
      <p:sp>
        <p:nvSpPr>
          <p:cNvPr id="10" name="Rounded Rectangle 9"/>
          <p:cNvSpPr/>
          <p:nvPr/>
        </p:nvSpPr>
        <p:spPr bwMode="white">
          <a:xfrm>
            <a:off x="6334825" y="937073"/>
            <a:ext cx="5344612" cy="1864157"/>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 name="Rectangle 11"/>
          <p:cNvSpPr/>
          <p:nvPr/>
        </p:nvSpPr>
        <p:spPr bwMode="auto">
          <a:xfrm>
            <a:off x="6334825" y="2010241"/>
            <a:ext cx="5344612" cy="39061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3" name="Rectangle 12"/>
          <p:cNvSpPr/>
          <p:nvPr/>
        </p:nvSpPr>
        <p:spPr>
          <a:xfrm>
            <a:off x="6322130" y="2031569"/>
            <a:ext cx="5344612" cy="338633"/>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Microsoft Certification &amp; Training Resources</a:t>
            </a:r>
          </a:p>
        </p:txBody>
      </p:sp>
      <p:sp>
        <p:nvSpPr>
          <p:cNvPr id="15" name="Rounded Rectangle 14"/>
          <p:cNvSpPr/>
          <p:nvPr/>
        </p:nvSpPr>
        <p:spPr bwMode="white">
          <a:xfrm>
            <a:off x="507802" y="3120163"/>
            <a:ext cx="5344612" cy="1864157"/>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Rectangle 16"/>
          <p:cNvSpPr/>
          <p:nvPr/>
        </p:nvSpPr>
        <p:spPr bwMode="auto">
          <a:xfrm>
            <a:off x="507802" y="4203088"/>
            <a:ext cx="5344612" cy="39061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Rectangle 17"/>
          <p:cNvSpPr/>
          <p:nvPr/>
        </p:nvSpPr>
        <p:spPr>
          <a:xfrm>
            <a:off x="495107" y="4224414"/>
            <a:ext cx="5344612" cy="338633"/>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IT Professionals</a:t>
            </a:r>
          </a:p>
        </p:txBody>
      </p:sp>
      <p:sp>
        <p:nvSpPr>
          <p:cNvPr id="20" name="Rounded Rectangle 19"/>
          <p:cNvSpPr/>
          <p:nvPr/>
        </p:nvSpPr>
        <p:spPr bwMode="white">
          <a:xfrm>
            <a:off x="6334825" y="3120163"/>
            <a:ext cx="5344612" cy="1864157"/>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Rectangle 21"/>
          <p:cNvSpPr/>
          <p:nvPr/>
        </p:nvSpPr>
        <p:spPr bwMode="auto">
          <a:xfrm>
            <a:off x="6334825" y="4203088"/>
            <a:ext cx="5344612" cy="390616"/>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Rectangle 22"/>
          <p:cNvSpPr/>
          <p:nvPr/>
        </p:nvSpPr>
        <p:spPr>
          <a:xfrm>
            <a:off x="6322130" y="4224414"/>
            <a:ext cx="5344612" cy="338633"/>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Developers</a:t>
            </a:r>
          </a:p>
        </p:txBody>
      </p:sp>
      <p:sp>
        <p:nvSpPr>
          <p:cNvPr id="25" name="Rectangle 24"/>
          <p:cNvSpPr/>
          <p:nvPr/>
        </p:nvSpPr>
        <p:spPr bwMode="black">
          <a:xfrm>
            <a:off x="6322131" y="2410454"/>
            <a:ext cx="5357307" cy="323163"/>
          </a:xfrm>
          <a:prstGeom prst="rect">
            <a:avLst/>
          </a:prstGeom>
        </p:spPr>
        <p:txBody>
          <a:bodyPr wrap="square" lIns="91436" tIns="45719" rIns="91436" bIns="45719">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solidFill>
                <a:srgbClr val="FFFFFF"/>
              </a:solidFill>
            </a:endParaRPr>
          </a:p>
        </p:txBody>
      </p:sp>
      <p:sp>
        <p:nvSpPr>
          <p:cNvPr id="26" name="Rectangle 25"/>
          <p:cNvSpPr/>
          <p:nvPr/>
        </p:nvSpPr>
        <p:spPr bwMode="black">
          <a:xfrm>
            <a:off x="507802" y="4599509"/>
            <a:ext cx="5306527" cy="323163"/>
          </a:xfrm>
          <a:prstGeom prst="rect">
            <a:avLst/>
          </a:prstGeom>
        </p:spPr>
        <p:txBody>
          <a:bodyPr wrap="square" lIns="91436" tIns="45719" rIns="91436" bIns="45719">
            <a:spAutoFit/>
          </a:bodyPr>
          <a:lstStyle/>
          <a:p>
            <a:pPr algn="ctr">
              <a:spcBef>
                <a:spcPts val="600"/>
              </a:spcBef>
              <a:buSzPct val="120000"/>
              <a:tabLst>
                <a:tab pos="1828724" algn="l"/>
              </a:tabLst>
              <a:defRPr/>
            </a:pPr>
            <a:r>
              <a:rPr lang="en-US" dirty="0" smtClean="0">
                <a:solidFill>
                  <a:srgbClr val="FFFFFF"/>
                </a:solidFill>
                <a:hlinkClick r:id="rId6"/>
              </a:rPr>
              <a:t>http://microsoft.com/technet</a:t>
            </a:r>
            <a:r>
              <a:rPr lang="en-US" b="1" dirty="0" smtClean="0">
                <a:solidFill>
                  <a:srgbClr val="FFFFFF"/>
                </a:solidFill>
              </a:rPr>
              <a:t>  </a:t>
            </a:r>
            <a:endParaRPr lang="en-US" dirty="0" smtClean="0">
              <a:solidFill>
                <a:srgbClr val="FFFFFF"/>
              </a:solidFill>
            </a:endParaRPr>
          </a:p>
        </p:txBody>
      </p:sp>
      <p:sp>
        <p:nvSpPr>
          <p:cNvPr id="27" name="Rectangle 26"/>
          <p:cNvSpPr/>
          <p:nvPr/>
        </p:nvSpPr>
        <p:spPr bwMode="black">
          <a:xfrm>
            <a:off x="6334825" y="4622635"/>
            <a:ext cx="5344612" cy="323163"/>
          </a:xfrm>
          <a:prstGeom prst="rect">
            <a:avLst/>
          </a:prstGeom>
        </p:spPr>
        <p:txBody>
          <a:bodyPr wrap="square" lIns="91436" tIns="45719" rIns="91436" bIns="45719" anchor="ctr">
            <a:spAutoFit/>
          </a:bodyPr>
          <a:lstStyle/>
          <a:p>
            <a:pPr algn="ctr">
              <a:spcBef>
                <a:spcPts val="600"/>
              </a:spcBef>
              <a:tabLst>
                <a:tab pos="1828724"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black">
          <a:xfrm>
            <a:off x="507804" y="3152683"/>
            <a:ext cx="5331914" cy="1036227"/>
          </a:xfrm>
          <a:prstGeom prst="rect">
            <a:avLst/>
          </a:prstGeom>
          <a:ln>
            <a:noFill/>
          </a:ln>
          <a:effectLst>
            <a:outerShdw blurRad="190500" algn="tl" rotWithShape="0">
              <a:srgbClr val="000000">
                <a:alpha val="70000"/>
              </a:srgbClr>
            </a:outerShdw>
          </a:effectLst>
        </p:spPr>
        <p:style>
          <a:lnRef idx="1">
            <a:schemeClr val="accent5"/>
          </a:lnRef>
          <a:fillRef idx="3">
            <a:schemeClr val="accent5"/>
          </a:fillRef>
          <a:effectRef idx="2">
            <a:schemeClr val="accent5"/>
          </a:effectRef>
          <a:fontRef idx="minor">
            <a:schemeClr val="lt1"/>
          </a:fontRef>
        </p:style>
      </p:pic>
      <p:pic>
        <p:nvPicPr>
          <p:cNvPr id="29" name="Picture 28" descr="msdn_1inch_rgb.png"/>
          <p:cNvPicPr>
            <a:picLocks noChangeAspect="1"/>
          </p:cNvPicPr>
          <p:nvPr/>
        </p:nvPicPr>
        <p:blipFill>
          <a:blip r:embed="rId9" cstate="screen"/>
          <a:stretch>
            <a:fillRect/>
          </a:stretch>
        </p:blipFill>
        <p:spPr bwMode="black">
          <a:xfrm>
            <a:off x="8156176" y="3183994"/>
            <a:ext cx="1752807" cy="890209"/>
          </a:xfrm>
          <a:prstGeom prst="rect">
            <a:avLst/>
          </a:prstGeom>
          <a:noFill/>
          <a:ln>
            <a:noFill/>
          </a:ln>
        </p:spPr>
      </p:pic>
      <p:pic>
        <p:nvPicPr>
          <p:cNvPr id="32" name="Picture 31" descr="ms_Learning_w.eps"/>
          <p:cNvPicPr>
            <a:picLocks noChangeAspect="1"/>
          </p:cNvPicPr>
          <p:nvPr/>
        </p:nvPicPr>
        <p:blipFill>
          <a:blip r:embed="rId10" cstate="screen"/>
          <a:srcRect l="51467" r="43859"/>
          <a:stretch>
            <a:fillRect/>
          </a:stretch>
        </p:blipFill>
        <p:spPr bwMode="black">
          <a:xfrm>
            <a:off x="9367892" y="1158897"/>
            <a:ext cx="228671" cy="771513"/>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screen"/>
          <a:stretch>
            <a:fillRect/>
          </a:stretch>
        </p:blipFill>
        <p:spPr bwMode="black">
          <a:xfrm>
            <a:off x="7037725" y="1330208"/>
            <a:ext cx="2337038" cy="428893"/>
          </a:xfrm>
          <a:prstGeom prst="rect">
            <a:avLst/>
          </a:prstGeom>
          <a:noFill/>
          <a:ln>
            <a:noFill/>
          </a:ln>
        </p:spPr>
      </p:pic>
      <p:sp>
        <p:nvSpPr>
          <p:cNvPr id="34" name="TextBox 33"/>
          <p:cNvSpPr txBox="1"/>
          <p:nvPr/>
        </p:nvSpPr>
        <p:spPr bwMode="black">
          <a:xfrm>
            <a:off x="9585987" y="1329162"/>
            <a:ext cx="1611665" cy="430887"/>
          </a:xfrm>
          <a:prstGeom prst="rect">
            <a:avLst/>
          </a:prstGeom>
          <a:noFill/>
        </p:spPr>
        <p:txBody>
          <a:bodyPr wrap="square" lIns="0" tIns="0" rIns="0" bIns="0" rtlCol="0">
            <a:spAutoFit/>
          </a:bodyPr>
          <a:lstStyle/>
          <a:p>
            <a:r>
              <a:rPr lang="en-US" sz="2800" dirty="0">
                <a:gradFill>
                  <a:gsLst>
                    <a:gs pos="0">
                      <a:srgbClr val="FFFFFF"/>
                    </a:gs>
                    <a:gs pos="86000">
                      <a:srgbClr val="FFFFFF"/>
                    </a:gs>
                  </a:gsLst>
                  <a:lin ang="5400000" scaled="0"/>
                </a:gradFill>
                <a:latin typeface="Segoe" pitchFamily="34" charset="0"/>
              </a:rPr>
              <a:t>Learning</a:t>
            </a:r>
          </a:p>
        </p:txBody>
      </p:sp>
      <p:sp>
        <p:nvSpPr>
          <p:cNvPr id="5" name="Rectangle 4"/>
          <p:cNvSpPr/>
          <p:nvPr/>
        </p:nvSpPr>
        <p:spPr>
          <a:xfrm>
            <a:off x="322760" y="5675651"/>
            <a:ext cx="10983139" cy="1190345"/>
          </a:xfrm>
          <a:prstGeom prst="rect">
            <a:avLst/>
          </a:prstGeom>
        </p:spPr>
        <p:txBody>
          <a:bodyPr wrap="square" lIns="121899" tIns="60949" rIns="121899" bIns="60949">
            <a:spAutoFit/>
          </a:bodyPr>
          <a:lstStyle/>
          <a:p>
            <a:pPr lvl="0">
              <a:lnSpc>
                <a:spcPct val="90000"/>
              </a:lnSpc>
              <a:spcBef>
                <a:spcPct val="20000"/>
              </a:spcBef>
              <a:buSzPct val="100000"/>
            </a:pPr>
            <a:r>
              <a:rPr lang="en-US" sz="3500" i="1" dirty="0">
                <a:solidFill>
                  <a:srgbClr val="FFFFFF"/>
                </a:solidFill>
                <a:latin typeface="Calibri" pitchFamily="34" charset="0"/>
              </a:rPr>
              <a:t>SMS [ Your Name ] and the </a:t>
            </a:r>
            <a:r>
              <a:rPr lang="en-US" sz="3500" i="1">
                <a:solidFill>
                  <a:srgbClr val="FFFFFF"/>
                </a:solidFill>
                <a:latin typeface="Calibri" pitchFamily="34" charset="0"/>
              </a:rPr>
              <a:t>word “Web” </a:t>
            </a:r>
            <a:r>
              <a:rPr lang="en-US" sz="3500" i="1" dirty="0">
                <a:solidFill>
                  <a:srgbClr val="FFFFFF"/>
                </a:solidFill>
                <a:latin typeface="Calibri" pitchFamily="34" charset="0"/>
              </a:rPr>
              <a:t>to 41491</a:t>
            </a:r>
          </a:p>
          <a:p>
            <a:pPr lvl="0">
              <a:lnSpc>
                <a:spcPct val="90000"/>
              </a:lnSpc>
              <a:spcBef>
                <a:spcPct val="20000"/>
              </a:spcBef>
              <a:buSzPct val="100000"/>
            </a:pPr>
            <a:endParaRPr lang="en-US" sz="3500" dirty="0">
              <a:solidFill>
                <a:srgbClr val="FFFFFF"/>
              </a:solidFill>
              <a:latin typeface="Calibri" pitchFamily="34" charset="0"/>
            </a:endParaRPr>
          </a:p>
        </p:txBody>
      </p:sp>
      <p:sp>
        <p:nvSpPr>
          <p:cNvPr id="11" name="TextBox 10"/>
          <p:cNvSpPr txBox="1"/>
          <p:nvPr/>
        </p:nvSpPr>
        <p:spPr>
          <a:xfrm>
            <a:off x="322758" y="5080807"/>
            <a:ext cx="5050392" cy="656743"/>
          </a:xfrm>
          <a:prstGeom prst="rect">
            <a:avLst/>
          </a:prstGeom>
          <a:noFill/>
        </p:spPr>
        <p:txBody>
          <a:bodyPr wrap="square" lIns="121899" tIns="60949" rIns="121899" bIns="60949" rtlCol="0">
            <a:spAutoFit/>
          </a:bodyPr>
          <a:lstStyle/>
          <a:p>
            <a:r>
              <a:rPr lang="en-US" sz="3500" dirty="0">
                <a:solidFill>
                  <a:srgbClr val="FFFFFF"/>
                </a:solidFill>
                <a:latin typeface="Calibri" pitchFamily="34" charset="0"/>
              </a:rPr>
              <a:t>Need more Information?</a:t>
            </a:r>
          </a:p>
        </p:txBody>
      </p:sp>
    </p:spTree>
    <p:extLst>
      <p:ext uri="{BB962C8B-B14F-4D97-AF65-F5344CB8AC3E}">
        <p14:creationId xmlns:p14="http://schemas.microsoft.com/office/powerpoint/2010/main" val="196797427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27915" y="3948075"/>
            <a:ext cx="5331917" cy="2105513"/>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t" anchorCtr="0" compatLnSpc="1">
            <a:prstTxWarp prst="textNoShape">
              <a:avLst/>
            </a:prstTxWarp>
            <a:noAutofit/>
          </a:bodyPr>
          <a:lstStyle/>
          <a:p>
            <a:pPr marL="460355" indent="-460355">
              <a:lnSpc>
                <a:spcPct val="90000"/>
              </a:lnSpc>
              <a:spcBef>
                <a:spcPct val="20000"/>
              </a:spcBef>
              <a:buSzPct val="100000"/>
            </a:pPr>
            <a:endParaRPr lang="en-US" dirty="0">
              <a:gradFill>
                <a:gsLst>
                  <a:gs pos="0">
                    <a:srgbClr val="FFFFFF"/>
                  </a:gs>
                  <a:gs pos="86000">
                    <a:srgbClr val="FFFFFF"/>
                  </a:gs>
                </a:gsLst>
                <a:lin ang="0" scaled="0"/>
              </a:gradFill>
            </a:endParaRPr>
          </a:p>
        </p:txBody>
      </p:sp>
      <p:sp>
        <p:nvSpPr>
          <p:cNvPr id="11" name="Rounded Rectangle 10"/>
          <p:cNvSpPr/>
          <p:nvPr/>
        </p:nvSpPr>
        <p:spPr bwMode="blackGray">
          <a:xfrm>
            <a:off x="522370" y="3844000"/>
            <a:ext cx="4681633" cy="2342333"/>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lIns="91436" tIns="45719" rIns="91436" bIns="45719" anchor="ctr" anchorCtr="0"/>
          <a:lstStyle/>
          <a:p>
            <a:pPr defTabSz="914061" fontAlgn="base">
              <a:spcBef>
                <a:spcPct val="0"/>
              </a:spcBef>
              <a:spcAft>
                <a:spcPct val="0"/>
              </a:spcAft>
              <a:defRPr/>
            </a:pPr>
            <a:r>
              <a:rPr lang="en-US" sz="3200" dirty="0">
                <a:gradFill>
                  <a:gsLst>
                    <a:gs pos="0">
                      <a:srgbClr val="FFFFFF"/>
                    </a:gs>
                    <a:gs pos="86000">
                      <a:srgbClr val="FFFFFF"/>
                    </a:gs>
                  </a:gsLst>
                  <a:lin ang="5400000" scaled="0"/>
                </a:gradFill>
                <a:latin typeface="Segoe" pitchFamily="34" charset="0"/>
              </a:rPr>
              <a:t>Complete an evaluation via CommNet and Tag to win amazing prizes!</a:t>
            </a:r>
          </a:p>
        </p:txBody>
      </p:sp>
      <p:pic>
        <p:nvPicPr>
          <p:cNvPr id="1026" name="Picture 2" descr="\\eventsql\dvd\Online_ART\DVD_Art_Sept-2-2010\BoxShots\Xbox 360\Xbox 360 S Retail Packaging\Xbox 360 4 GB Matte Black Matte Black Console Group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68" y="503089"/>
            <a:ext cx="3806205" cy="270286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240" y="327795"/>
            <a:ext cx="6365001" cy="6368962"/>
          </a:xfrm>
          <a:prstGeom prst="rect">
            <a:avLst/>
          </a:prstGeom>
        </p:spPr>
      </p:pic>
    </p:spTree>
    <p:extLst>
      <p:ext uri="{BB962C8B-B14F-4D97-AF65-F5344CB8AC3E}">
        <p14:creationId xmlns:p14="http://schemas.microsoft.com/office/powerpoint/2010/main" val="412794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61701 -0.00671 L -4.16667E-6 3.12139E-6 " pathEditMode="relative" rAng="0" ptsTypes="AA">
                                      <p:cBhvr>
                                        <p:cTn id="9" dur="1000" fill="hold"/>
                                        <p:tgtEl>
                                          <p:spTgt spid="11"/>
                                        </p:tgtEl>
                                        <p:attrNameLst>
                                          <p:attrName>ppt_x</p:attrName>
                                          <p:attrName>ppt_y</p:attrName>
                                        </p:attrNameLst>
                                      </p:cBhvr>
                                      <p:rCtr x="30900" y="3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31744" y="5640105"/>
            <a:ext cx="11171635" cy="697770"/>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latin typeface="Calibri" pitchFamily="34" charset="0"/>
                <a:cs typeface="Arial" charset="0"/>
              </a:rPr>
              <a:t>© 2008 Microsoft Corporation. All rights reserved. Microsoft, Windows, Windows Vista and other product names are or may be registered trademarks and/or trademarks in the U.S. and/or other countries.</a:t>
            </a:r>
          </a:p>
          <a:p>
            <a:pPr algn="ctr" defTabSz="1218585" eaLnBrk="0" hangingPunct="0"/>
            <a:r>
              <a:rPr lang="en-US" sz="9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descr="Microsoft logo and tagline"/>
          <p:cNvPicPr>
            <a:picLocks noChangeAspect="1" noChangeArrowheads="1"/>
          </p:cNvPicPr>
          <p:nvPr/>
        </p:nvPicPr>
        <p:blipFill>
          <a:blip r:embed="rId3"/>
          <a:srcRect r="25835" b="36765"/>
          <a:stretch>
            <a:fillRect/>
          </a:stretch>
        </p:blipFill>
        <p:spPr bwMode="black">
          <a:xfrm>
            <a:off x="2947810" y="2622183"/>
            <a:ext cx="6359333" cy="1170198"/>
          </a:xfrm>
          <a:prstGeom prst="rect">
            <a:avLst/>
          </a:prstGeom>
          <a:noFill/>
          <a:ln>
            <a:noFill/>
          </a:ln>
        </p:spPr>
      </p:pic>
    </p:spTree>
    <p:extLst>
      <p:ext uri="{BB962C8B-B14F-4D97-AF65-F5344CB8AC3E}">
        <p14:creationId xmlns:p14="http://schemas.microsoft.com/office/powerpoint/2010/main" val="190425065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929022" y="1660232"/>
            <a:ext cx="0" cy="38827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baseline="0" dirty="0" smtClean="0"/>
              <a:t>Silverlight Security Vectors</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8974" y="3547195"/>
            <a:ext cx="1928866" cy="14787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058" y="3631796"/>
            <a:ext cx="2520126" cy="147478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35611" y="3537029"/>
            <a:ext cx="4483884" cy="1460970"/>
          </a:xfrm>
          <a:prstGeom prst="rect">
            <a:avLst/>
          </a:prstGeom>
          <a:noFill/>
          <a:ln w="9525">
            <a:noFill/>
            <a:miter lim="800000"/>
            <a:headEnd/>
            <a:tailEnd/>
          </a:ln>
          <a:effectLst/>
        </p:spPr>
      </p:pic>
      <p:sp>
        <p:nvSpPr>
          <p:cNvPr id="4" name="Down Arrow Callout 3"/>
          <p:cNvSpPr/>
          <p:nvPr/>
        </p:nvSpPr>
        <p:spPr>
          <a:xfrm>
            <a:off x="713837" y="1991822"/>
            <a:ext cx="2756724" cy="1319837"/>
          </a:xfrm>
          <a:prstGeom prst="downArrowCallout">
            <a:avLst>
              <a:gd name="adj1" fmla="val 17300"/>
              <a:gd name="adj2" fmla="val 14990"/>
              <a:gd name="adj3" fmla="val 15760"/>
              <a:gd name="adj4" fmla="val 71907"/>
            </a:avLst>
          </a:prstGeom>
        </p:spPr>
        <p:style>
          <a:lnRef idx="0">
            <a:schemeClr val="accent1"/>
          </a:lnRef>
          <a:fillRef idx="3">
            <a:schemeClr val="accent1"/>
          </a:fillRef>
          <a:effectRef idx="3">
            <a:schemeClr val="accent1"/>
          </a:effectRef>
          <a:fontRef idx="minor">
            <a:schemeClr val="lt1"/>
          </a:fontRef>
        </p:style>
        <p:txBody>
          <a:bodyPr lIns="75050" tIns="37526" rIns="75050" bIns="37526" rtlCol="0" anchor="ctr"/>
          <a:lstStyle/>
          <a:p>
            <a:pPr algn="ctr"/>
            <a:r>
              <a:rPr lang="en-US" dirty="0" smtClean="0">
                <a:effectLst>
                  <a:outerShdw blurRad="38100" dist="38100" dir="2700000" algn="tl">
                    <a:srgbClr val="000000">
                      <a:alpha val="43137"/>
                    </a:srgbClr>
                  </a:outerShdw>
                </a:effectLst>
                <a:latin typeface="+mj-lt"/>
              </a:rPr>
              <a:t>Users/Hackers</a:t>
            </a:r>
          </a:p>
          <a:p>
            <a:pPr algn="ctr"/>
            <a:r>
              <a:rPr lang="en-US" sz="1100" dirty="0">
                <a:effectLst>
                  <a:outerShdw blurRad="38100" dist="38100" dir="2700000" algn="tl">
                    <a:srgbClr val="000000">
                      <a:alpha val="43137"/>
                    </a:srgbClr>
                  </a:outerShdw>
                </a:effectLst>
                <a:latin typeface="+mj-lt"/>
              </a:rPr>
              <a:t>(Reflector, Silverlight Spy, Debuggers, </a:t>
            </a:r>
          </a:p>
          <a:p>
            <a:pPr algn="ctr"/>
            <a:r>
              <a:rPr lang="en-US" sz="1100" dirty="0">
                <a:effectLst>
                  <a:outerShdw blurRad="38100" dist="38100" dir="2700000" algn="tl">
                    <a:srgbClr val="000000">
                      <a:alpha val="43137"/>
                    </a:srgbClr>
                  </a:outerShdw>
                </a:effectLst>
                <a:latin typeface="+mj-lt"/>
              </a:rPr>
              <a:t>Memory Profilers)</a:t>
            </a:r>
          </a:p>
        </p:txBody>
      </p:sp>
      <p:sp>
        <p:nvSpPr>
          <p:cNvPr id="33" name="Down Arrow Callout 32"/>
          <p:cNvSpPr/>
          <p:nvPr/>
        </p:nvSpPr>
        <p:spPr>
          <a:xfrm>
            <a:off x="8594217" y="1991822"/>
            <a:ext cx="2756724" cy="1319837"/>
          </a:xfrm>
          <a:prstGeom prst="downArrowCallout">
            <a:avLst>
              <a:gd name="adj1" fmla="val 17300"/>
              <a:gd name="adj2" fmla="val 14990"/>
              <a:gd name="adj3" fmla="val 15760"/>
              <a:gd name="adj4" fmla="val 71907"/>
            </a:avLst>
          </a:prstGeom>
        </p:spPr>
        <p:style>
          <a:lnRef idx="0">
            <a:schemeClr val="accent1"/>
          </a:lnRef>
          <a:fillRef idx="3">
            <a:schemeClr val="accent1"/>
          </a:fillRef>
          <a:effectRef idx="3">
            <a:schemeClr val="accent1"/>
          </a:effectRef>
          <a:fontRef idx="minor">
            <a:schemeClr val="lt1"/>
          </a:fontRef>
        </p:style>
        <p:txBody>
          <a:bodyPr lIns="75050" tIns="37526" rIns="75050" bIns="37526" rtlCol="0" anchor="ctr"/>
          <a:lstStyle/>
          <a:p>
            <a:pPr algn="ctr"/>
            <a:r>
              <a:rPr lang="en-US" dirty="0" smtClean="0">
                <a:effectLst>
                  <a:outerShdw blurRad="38100" dist="38100" dir="2700000" algn="tl">
                    <a:srgbClr val="000000">
                      <a:alpha val="43137"/>
                    </a:srgbClr>
                  </a:outerShdw>
                </a:effectLst>
                <a:latin typeface="+mj-lt"/>
              </a:rPr>
              <a:t>Hackers/Personnel</a:t>
            </a:r>
          </a:p>
          <a:p>
            <a:pPr algn="ctr"/>
            <a:r>
              <a:rPr lang="en-US" sz="1100" dirty="0">
                <a:effectLst>
                  <a:outerShdw blurRad="38100" dist="38100" dir="2700000" algn="tl">
                    <a:srgbClr val="000000">
                      <a:alpha val="43137"/>
                    </a:srgbClr>
                  </a:outerShdw>
                </a:effectLst>
                <a:latin typeface="+mj-lt"/>
              </a:rPr>
              <a:t>(Intrusion and Physical Security)</a:t>
            </a:r>
          </a:p>
        </p:txBody>
      </p:sp>
      <p:sp>
        <p:nvSpPr>
          <p:cNvPr id="35" name="Down Arrow Callout 34"/>
          <p:cNvSpPr/>
          <p:nvPr/>
        </p:nvSpPr>
        <p:spPr>
          <a:xfrm>
            <a:off x="4420209" y="1991822"/>
            <a:ext cx="2756724" cy="1319837"/>
          </a:xfrm>
          <a:prstGeom prst="downArrowCallout">
            <a:avLst>
              <a:gd name="adj1" fmla="val 17300"/>
              <a:gd name="adj2" fmla="val 14990"/>
              <a:gd name="adj3" fmla="val 15760"/>
              <a:gd name="adj4" fmla="val 71907"/>
            </a:avLst>
          </a:prstGeom>
        </p:spPr>
        <p:style>
          <a:lnRef idx="0">
            <a:schemeClr val="accent1"/>
          </a:lnRef>
          <a:fillRef idx="3">
            <a:schemeClr val="accent1"/>
          </a:fillRef>
          <a:effectRef idx="3">
            <a:schemeClr val="accent1"/>
          </a:effectRef>
          <a:fontRef idx="minor">
            <a:schemeClr val="lt1"/>
          </a:fontRef>
        </p:style>
        <p:txBody>
          <a:bodyPr lIns="75050" tIns="37526" rIns="75050" bIns="37526" rtlCol="0" anchor="ctr"/>
          <a:lstStyle/>
          <a:p>
            <a:pPr algn="ctr"/>
            <a:r>
              <a:rPr lang="en-US" dirty="0" smtClean="0">
                <a:effectLst>
                  <a:outerShdw blurRad="38100" dist="38100" dir="2700000" algn="tl">
                    <a:srgbClr val="000000">
                      <a:alpha val="43137"/>
                    </a:srgbClr>
                  </a:outerShdw>
                </a:effectLst>
                <a:latin typeface="+mj-lt"/>
              </a:rPr>
              <a:t>Eavesdroppers</a:t>
            </a:r>
          </a:p>
          <a:p>
            <a:pPr algn="ctr"/>
            <a:r>
              <a:rPr lang="en-US" sz="1100" dirty="0">
                <a:effectLst>
                  <a:outerShdw blurRad="38100" dist="38100" dir="2700000" algn="tl">
                    <a:srgbClr val="000000">
                      <a:alpha val="43137"/>
                    </a:srgbClr>
                  </a:outerShdw>
                </a:effectLst>
                <a:latin typeface="+mj-lt"/>
              </a:rPr>
              <a:t>(Packet Sniffers, etc.)</a:t>
            </a:r>
          </a:p>
        </p:txBody>
      </p:sp>
      <p:sp>
        <p:nvSpPr>
          <p:cNvPr id="57" name="TextBox 56"/>
          <p:cNvSpPr txBox="1"/>
          <p:nvPr/>
        </p:nvSpPr>
        <p:spPr>
          <a:xfrm>
            <a:off x="7558730" y="1014880"/>
            <a:ext cx="740587" cy="369332"/>
          </a:xfrm>
          <a:prstGeom prst="rect">
            <a:avLst/>
          </a:prstGeom>
        </p:spPr>
        <p:txBody>
          <a:bodyPr vert="horz" wrap="none" lIns="0" tIns="0" rIns="0" bIns="0" rtlCol="0">
            <a:spAutoFit/>
          </a:bodyPr>
          <a:lstStyle/>
          <a:p>
            <a:pPr marL="377857" indent="-377857" algn="ctr">
              <a:lnSpc>
                <a:spcPct val="90000"/>
              </a:lnSpc>
              <a:spcBef>
                <a:spcPct val="20000"/>
              </a:spcBef>
              <a:buSzPct val="100000"/>
            </a:pPr>
            <a:r>
              <a:rPr lang="en-ZA" sz="1200" dirty="0">
                <a:solidFill>
                  <a:schemeClr val="bg1"/>
                </a:solidFill>
                <a:latin typeface="Verdana" pitchFamily="34" charset="0"/>
                <a:ea typeface="Verdana" pitchFamily="34" charset="0"/>
                <a:cs typeface="Verdana" pitchFamily="34" charset="0"/>
              </a:rPr>
              <a:t>Trust </a:t>
            </a:r>
          </a:p>
          <a:p>
            <a:pPr marL="377857" indent="-377857" algn="ctr">
              <a:lnSpc>
                <a:spcPct val="90000"/>
              </a:lnSpc>
              <a:spcBef>
                <a:spcPct val="20000"/>
              </a:spcBef>
              <a:buSzPct val="100000"/>
            </a:pPr>
            <a:r>
              <a:rPr lang="en-ZA" sz="1200" dirty="0">
                <a:solidFill>
                  <a:schemeClr val="bg1"/>
                </a:solidFill>
                <a:latin typeface="Verdana" pitchFamily="34" charset="0"/>
                <a:ea typeface="Verdana" pitchFamily="34" charset="0"/>
                <a:cs typeface="Verdana" pitchFamily="34" charset="0"/>
              </a:rPr>
              <a:t>Boundary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strVal val="#ppt_w*0.70"/>
                                          </p:val>
                                        </p:tav>
                                        <p:tav tm="100000">
                                          <p:val>
                                            <p:strVal val="#ppt_w"/>
                                          </p:val>
                                        </p:tav>
                                      </p:tavLst>
                                    </p:anim>
                                    <p:anim calcmode="lin" valueType="num">
                                      <p:cBhvr>
                                        <p:cTn id="8" dur="500" fill="hold"/>
                                        <p:tgtEl>
                                          <p:spTgt spid="2050"/>
                                        </p:tgtEl>
                                        <p:attrNameLst>
                                          <p:attrName>ppt_h</p:attrName>
                                        </p:attrNameLst>
                                      </p:cBhvr>
                                      <p:tavLst>
                                        <p:tav tm="0">
                                          <p:val>
                                            <p:strVal val="#ppt_h"/>
                                          </p:val>
                                        </p:tav>
                                        <p:tav tm="100000">
                                          <p:val>
                                            <p:strVal val="#ppt_h"/>
                                          </p:val>
                                        </p:tav>
                                      </p:tavLst>
                                    </p:anim>
                                    <p:animEffect transition="in" filter="fade">
                                      <p:cBhvr>
                                        <p:cTn id="9" dur="500"/>
                                        <p:tgtEl>
                                          <p:spTgt spid="2050"/>
                                        </p:tgtEl>
                                      </p:cBhvr>
                                    </p:animEffect>
                                  </p:childTnLst>
                                </p:cTn>
                              </p:par>
                              <p:par>
                                <p:cTn id="10" presetID="55" presetClass="entr" presetSubtype="0" fill="hold" nodeType="withEffect">
                                  <p:stCondLst>
                                    <p:cond delay="0"/>
                                  </p:stCondLst>
                                  <p:childTnLst>
                                    <p:set>
                                      <p:cBhvr>
                                        <p:cTn id="11" dur="1" fill="hold">
                                          <p:stCondLst>
                                            <p:cond delay="0"/>
                                          </p:stCondLst>
                                        </p:cTn>
                                        <p:tgtEl>
                                          <p:spTgt spid="2051"/>
                                        </p:tgtEl>
                                        <p:attrNameLst>
                                          <p:attrName>style.visibility</p:attrName>
                                        </p:attrNameLst>
                                      </p:cBhvr>
                                      <p:to>
                                        <p:strVal val="visible"/>
                                      </p:to>
                                    </p:set>
                                    <p:anim calcmode="lin" valueType="num">
                                      <p:cBhvr>
                                        <p:cTn id="12" dur="500" fill="hold"/>
                                        <p:tgtEl>
                                          <p:spTgt spid="2051"/>
                                        </p:tgtEl>
                                        <p:attrNameLst>
                                          <p:attrName>ppt_w</p:attrName>
                                        </p:attrNameLst>
                                      </p:cBhvr>
                                      <p:tavLst>
                                        <p:tav tm="0">
                                          <p:val>
                                            <p:strVal val="#ppt_w*0.70"/>
                                          </p:val>
                                        </p:tav>
                                        <p:tav tm="100000">
                                          <p:val>
                                            <p:strVal val="#ppt_w"/>
                                          </p:val>
                                        </p:tav>
                                      </p:tavLst>
                                    </p:anim>
                                    <p:anim calcmode="lin" valueType="num">
                                      <p:cBhvr>
                                        <p:cTn id="13" dur="500" fill="hold"/>
                                        <p:tgtEl>
                                          <p:spTgt spid="2051"/>
                                        </p:tgtEl>
                                        <p:attrNameLst>
                                          <p:attrName>ppt_h</p:attrName>
                                        </p:attrNameLst>
                                      </p:cBhvr>
                                      <p:tavLst>
                                        <p:tav tm="0">
                                          <p:val>
                                            <p:strVal val="#ppt_h"/>
                                          </p:val>
                                        </p:tav>
                                        <p:tav tm="100000">
                                          <p:val>
                                            <p:strVal val="#ppt_h"/>
                                          </p:val>
                                        </p:tav>
                                      </p:tavLst>
                                    </p:anim>
                                    <p:animEffect transition="in" filter="fade">
                                      <p:cBhvr>
                                        <p:cTn id="14" dur="500"/>
                                        <p:tgtEl>
                                          <p:spTgt spid="2051"/>
                                        </p:tgtEl>
                                      </p:cBhvr>
                                    </p:animEffect>
                                  </p:childTnLst>
                                </p:cTn>
                              </p:par>
                              <p:par>
                                <p:cTn id="15" presetID="55"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p:cTn id="17" dur="500" fill="hold"/>
                                        <p:tgtEl>
                                          <p:spTgt spid="2052"/>
                                        </p:tgtEl>
                                        <p:attrNameLst>
                                          <p:attrName>ppt_w</p:attrName>
                                        </p:attrNameLst>
                                      </p:cBhvr>
                                      <p:tavLst>
                                        <p:tav tm="0">
                                          <p:val>
                                            <p:strVal val="#ppt_w*0.70"/>
                                          </p:val>
                                        </p:tav>
                                        <p:tav tm="100000">
                                          <p:val>
                                            <p:strVal val="#ppt_w"/>
                                          </p:val>
                                        </p:tav>
                                      </p:tavLst>
                                    </p:anim>
                                    <p:anim calcmode="lin" valueType="num">
                                      <p:cBhvr>
                                        <p:cTn id="18" dur="500" fill="hold"/>
                                        <p:tgtEl>
                                          <p:spTgt spid="2052"/>
                                        </p:tgtEl>
                                        <p:attrNameLst>
                                          <p:attrName>ppt_h</p:attrName>
                                        </p:attrNameLst>
                                      </p:cBhvr>
                                      <p:tavLst>
                                        <p:tav tm="0">
                                          <p:val>
                                            <p:strVal val="#ppt_h"/>
                                          </p:val>
                                        </p:tav>
                                        <p:tav tm="100000">
                                          <p:val>
                                            <p:strVal val="#ppt_h"/>
                                          </p:val>
                                        </p:tav>
                                      </p:tavLst>
                                    </p:anim>
                                    <p:animEffect transition="in" filter="fade">
                                      <p:cBhvr>
                                        <p:cTn id="19" dur="500"/>
                                        <p:tgtEl>
                                          <p:spTgt spid="2052"/>
                                        </p:tgtEl>
                                      </p:cBhvr>
                                    </p:animEffec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strVal val="#ppt_w*0.70"/>
                                          </p:val>
                                        </p:tav>
                                        <p:tav tm="100000">
                                          <p:val>
                                            <p:strVal val="#ppt_w"/>
                                          </p:val>
                                        </p:tav>
                                      </p:tavLst>
                                    </p:anim>
                                    <p:anim calcmode="lin" valueType="num">
                                      <p:cBhvr>
                                        <p:cTn id="29" dur="500" fill="hold"/>
                                        <p:tgtEl>
                                          <p:spTgt spid="35"/>
                                        </p:tgtEl>
                                        <p:attrNameLst>
                                          <p:attrName>ppt_h</p:attrName>
                                        </p:attrNameLst>
                                      </p:cBhvr>
                                      <p:tavLst>
                                        <p:tav tm="0">
                                          <p:val>
                                            <p:strVal val="#ppt_h"/>
                                          </p:val>
                                        </p:tav>
                                        <p:tav tm="100000">
                                          <p:val>
                                            <p:strVal val="#ppt_h"/>
                                          </p:val>
                                        </p:tav>
                                      </p:tavLst>
                                    </p:anim>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strVal val="#ppt_w*0.70"/>
                                          </p:val>
                                        </p:tav>
                                        <p:tav tm="100000">
                                          <p:val>
                                            <p:strVal val="#ppt_w"/>
                                          </p:val>
                                        </p:tav>
                                      </p:tavLst>
                                    </p:anim>
                                    <p:anim calcmode="lin" valueType="num">
                                      <p:cBhvr>
                                        <p:cTn id="36" dur="500" fill="hold"/>
                                        <p:tgtEl>
                                          <p:spTgt spid="33"/>
                                        </p:tgtEl>
                                        <p:attrNameLst>
                                          <p:attrName>ppt_h</p:attrName>
                                        </p:attrNameLst>
                                      </p:cBhvr>
                                      <p:tavLst>
                                        <p:tav tm="0">
                                          <p:val>
                                            <p:strVal val="#ppt_h"/>
                                          </p:val>
                                        </p:tav>
                                        <p:tav tm="100000">
                                          <p:val>
                                            <p:strVal val="#ppt_h"/>
                                          </p:val>
                                        </p:tav>
                                      </p:tavLst>
                                    </p:anim>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strVal val="#ppt_w*0.70"/>
                                          </p:val>
                                        </p:tav>
                                        <p:tav tm="100000">
                                          <p:val>
                                            <p:strVal val="#ppt_w"/>
                                          </p:val>
                                        </p:tav>
                                      </p:tavLst>
                                    </p:anim>
                                    <p:anim calcmode="lin" valueType="num">
                                      <p:cBhvr>
                                        <p:cTn id="43" dur="500" fill="hold"/>
                                        <p:tgtEl>
                                          <p:spTgt spid="4"/>
                                        </p:tgtEl>
                                        <p:attrNameLst>
                                          <p:attrName>ppt_h</p:attrName>
                                        </p:attrNameLst>
                                      </p:cBhvr>
                                      <p:tavLst>
                                        <p:tav tm="0">
                                          <p:val>
                                            <p:strVal val="#ppt_h"/>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P spid="35"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68273" y="624919"/>
            <a:ext cx="3471774" cy="4532390"/>
          </a:xfrm>
          <a:prstGeom prst="rect">
            <a:avLst/>
          </a:prstGeom>
        </p:spPr>
        <p:txBody>
          <a:bodyPr wrap="square" lIns="75050" tIns="37526" rIns="75050" bIns="37526">
            <a:spAutoFit/>
          </a:bodyPr>
          <a:lstStyle/>
          <a:p>
            <a:pPr>
              <a:lnSpc>
                <a:spcPct val="80000"/>
              </a:lnSpc>
            </a:pPr>
            <a:r>
              <a:rPr lang="en-ZA" sz="4000" i="1" dirty="0" smtClean="0"/>
              <a:t>“It's </a:t>
            </a:r>
            <a:r>
              <a:rPr lang="en-ZA" sz="4000" i="1" dirty="0"/>
              <a:t>a basic truth of the human condition that </a:t>
            </a:r>
            <a:r>
              <a:rPr lang="en-ZA" sz="5400" b="1" i="1" dirty="0">
                <a:effectLst>
                  <a:outerShdw blurRad="38100" dist="38100" dir="2700000" algn="tl">
                    <a:srgbClr val="000000">
                      <a:alpha val="43137"/>
                    </a:srgbClr>
                  </a:outerShdw>
                </a:effectLst>
              </a:rPr>
              <a:t>everybody</a:t>
            </a:r>
            <a:r>
              <a:rPr lang="en-ZA" sz="5400" i="1" dirty="0"/>
              <a:t> </a:t>
            </a:r>
            <a:r>
              <a:rPr lang="en-ZA" sz="5400" b="1" i="1" dirty="0">
                <a:effectLst>
                  <a:outerShdw blurRad="38100" dist="38100" dir="2700000" algn="tl">
                    <a:srgbClr val="000000">
                      <a:alpha val="43137"/>
                    </a:srgbClr>
                  </a:outerShdw>
                </a:effectLst>
              </a:rPr>
              <a:t>lies</a:t>
            </a:r>
            <a:r>
              <a:rPr lang="en-ZA" sz="4000" i="1" dirty="0"/>
              <a:t>. The only variable is about what." </a:t>
            </a:r>
            <a:endParaRPr lang="en-ZA" sz="4000" i="1" dirty="0" smtClean="0"/>
          </a:p>
          <a:p>
            <a:pPr>
              <a:lnSpc>
                <a:spcPct val="80000"/>
              </a:lnSpc>
            </a:pPr>
            <a:r>
              <a:rPr lang="en-ZA" sz="1400" i="1" dirty="0" smtClean="0"/>
              <a:t>House M.D.</a:t>
            </a:r>
            <a:endParaRPr lang="en-US" sz="1100" dirty="0">
              <a:ln w="18415" cmpd="sng">
                <a:solidFill>
                  <a:srgbClr val="FFFFFF"/>
                </a:solidFill>
                <a:prstDash val="solid"/>
              </a:ln>
              <a:solidFill>
                <a:srgbClr val="FFFFFF"/>
              </a:solidFill>
              <a:latin typeface="+mj-lt"/>
            </a:endParaRPr>
          </a:p>
        </p:txBody>
      </p:sp>
    </p:spTree>
    <p:extLst>
      <p:ext uri="{BB962C8B-B14F-4D97-AF65-F5344CB8AC3E}">
        <p14:creationId xmlns:p14="http://schemas.microsoft.com/office/powerpoint/2010/main" val="222532904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the Client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7336951"/>
              </p:ext>
            </p:extLst>
          </p:nvPr>
        </p:nvGraphicFramePr>
        <p:xfrm>
          <a:off x="209893" y="1040239"/>
          <a:ext cx="11767455" cy="5182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243813481"/>
              </p:ext>
            </p:extLst>
          </p:nvPr>
        </p:nvGraphicFramePr>
        <p:xfrm>
          <a:off x="209893" y="1042706"/>
          <a:ext cx="11767455" cy="51827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80462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Hacking Silverlight</a:t>
            </a:r>
            <a:endParaRPr lang="en-US" dirty="0"/>
          </a:p>
        </p:txBody>
      </p:sp>
    </p:spTree>
    <p:extLst>
      <p:ext uri="{BB962C8B-B14F-4D97-AF65-F5344CB8AC3E}">
        <p14:creationId xmlns:p14="http://schemas.microsoft.com/office/powerpoint/2010/main" val="31839394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Develop &amp; Build</a:t>
            </a:r>
            <a:endParaRPr lang="en-US" dirty="0"/>
          </a:p>
        </p:txBody>
      </p:sp>
      <p:pic>
        <p:nvPicPr>
          <p:cNvPr id="9" name="Picture 12" descr="iStock_000002336235Sma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7238" cy="6859588"/>
          </a:xfrm>
          <a:prstGeom prst="rect">
            <a:avLst/>
          </a:prstGeom>
          <a:noFill/>
          <a:ln w="9525">
            <a:noFill/>
            <a:miter lim="800000"/>
            <a:headEnd/>
            <a:tailEnd/>
          </a:ln>
        </p:spPr>
      </p:pic>
      <p:sp>
        <p:nvSpPr>
          <p:cNvPr id="6" name="Rectangle 5"/>
          <p:cNvSpPr/>
          <p:nvPr/>
        </p:nvSpPr>
        <p:spPr>
          <a:xfrm>
            <a:off x="712706" y="638470"/>
            <a:ext cx="9140429" cy="1048359"/>
          </a:xfrm>
          <a:prstGeom prst="rect">
            <a:avLst/>
          </a:prstGeom>
        </p:spPr>
        <p:txBody>
          <a:bodyPr wrap="square" lIns="75050" tIns="37526" rIns="75050" bIns="37526">
            <a:spAutoFit/>
          </a:bodyPr>
          <a:lstStyle/>
          <a:p>
            <a:pPr>
              <a:lnSpc>
                <a:spcPct val="80000"/>
              </a:lnSpc>
            </a:pPr>
            <a:r>
              <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rPr>
              <a:t>Are you</a:t>
            </a:r>
            <a:endParaRPr lang="en-US" sz="2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endParaRPr>
          </a:p>
          <a:p>
            <a:pPr>
              <a:lnSpc>
                <a:spcPct val="80000"/>
              </a:lnSpc>
            </a:pPr>
            <a:r>
              <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rPr>
              <a:t>  </a:t>
            </a:r>
            <a:r>
              <a:rPr lang="en-US" sz="4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rPr>
              <a:t>Scared </a:t>
            </a:r>
            <a:r>
              <a:rPr lang="en-US" sz="33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Light" pitchFamily="34" charset="0"/>
              </a:rPr>
              <a:t>yet?</a:t>
            </a:r>
            <a:endPar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Segoe" pitchFamily="34" charset="0"/>
            </a:endParaRPr>
          </a:p>
        </p:txBody>
      </p:sp>
    </p:spTree>
    <p:extLst>
      <p:ext uri="{BB962C8B-B14F-4D97-AF65-F5344CB8AC3E}">
        <p14:creationId xmlns:p14="http://schemas.microsoft.com/office/powerpoint/2010/main" val="2423216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931_TechEd2010_NA_16_9_r09">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MS931_TechEd2010_NA_16_9_r10">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3.xml><?xml version="1.0" encoding="utf-8"?>
<a:theme xmlns:a="http://schemas.openxmlformats.org/drawingml/2006/main" name="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4.xml><?xml version="1.0" encoding="utf-8"?>
<a:theme xmlns:a="http://schemas.openxmlformats.org/drawingml/2006/main" name="TechEd2010_Africa_16-9_Template_Them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5.xml><?xml version="1.0" encoding="utf-8"?>
<a:theme xmlns:a="http://schemas.openxmlformats.org/drawingml/2006/main" name="1_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3800</TotalTime>
  <Words>2799</Words>
  <Application>Microsoft Office PowerPoint</Application>
  <PresentationFormat>Custom</PresentationFormat>
  <Paragraphs>421</Paragraphs>
  <Slides>42</Slides>
  <Notes>16</Notes>
  <HiddenSlides>1</HiddenSlides>
  <MMClips>0</MMClips>
  <ScaleCrop>false</ScaleCrop>
  <HeadingPairs>
    <vt:vector size="4" baseType="variant">
      <vt:variant>
        <vt:lpstr>Theme</vt:lpstr>
      </vt:variant>
      <vt:variant>
        <vt:i4>5</vt:i4>
      </vt:variant>
      <vt:variant>
        <vt:lpstr>Slide Titles</vt:lpstr>
      </vt:variant>
      <vt:variant>
        <vt:i4>42</vt:i4>
      </vt:variant>
    </vt:vector>
  </HeadingPairs>
  <TitlesOfParts>
    <vt:vector size="47" baseType="lpstr">
      <vt:lpstr>MS931_TechEd2010_NA_16_9_r09</vt:lpstr>
      <vt:lpstr>MS931_TechEd2010_NA_16_9_r10</vt:lpstr>
      <vt:lpstr>TechEd2010_NA_4-3</vt:lpstr>
      <vt:lpstr>TechEd2010_Africa_16-9_Template_Theme</vt:lpstr>
      <vt:lpstr>1_TechEd2010_NA_4-3</vt:lpstr>
      <vt:lpstr>PowerPoint Presentation</vt:lpstr>
      <vt:lpstr>Securing Microsoft Silverlight</vt:lpstr>
      <vt:lpstr>Rudi Grobler Barone, Budge &amp; Dominick</vt:lpstr>
      <vt:lpstr>PowerPoint Presentation</vt:lpstr>
      <vt:lpstr>Silverlight Security Vectors</vt:lpstr>
      <vt:lpstr>PowerPoint Presentation</vt:lpstr>
      <vt:lpstr>Securing the Client</vt:lpstr>
      <vt:lpstr>Hacking Silverlight</vt:lpstr>
      <vt:lpstr>Phase 2: Develop &amp; Build</vt:lpstr>
      <vt:lpstr>Securing the Client</vt:lpstr>
      <vt:lpstr>Protecting You Intellectual Property</vt:lpstr>
      <vt:lpstr>Obfuscation</vt:lpstr>
      <vt:lpstr>Obfuscation</vt:lpstr>
      <vt:lpstr>Protecting Your XAP</vt:lpstr>
      <vt:lpstr>Protecting your XAP</vt:lpstr>
      <vt:lpstr>Protecting Your XAP</vt:lpstr>
      <vt:lpstr>Protecting Your XAP</vt:lpstr>
      <vt:lpstr>Protecting your XAP</vt:lpstr>
      <vt:lpstr>ASP.NET Application Services</vt:lpstr>
      <vt:lpstr>ASP.NET Application Services</vt:lpstr>
      <vt:lpstr>Isolated Storage</vt:lpstr>
      <vt:lpstr>Isolated Storage</vt:lpstr>
      <vt:lpstr>Securing Services</vt:lpstr>
      <vt:lpstr>Securing Services</vt:lpstr>
      <vt:lpstr>Securing Services</vt:lpstr>
      <vt:lpstr>Securing Services</vt:lpstr>
      <vt:lpstr>Securing Services</vt:lpstr>
      <vt:lpstr>Securing WCF DataService</vt:lpstr>
      <vt:lpstr>WCF DataService</vt:lpstr>
      <vt:lpstr>PowerPoint Presentation</vt:lpstr>
      <vt:lpstr>Browser HTTP Stack</vt:lpstr>
      <vt:lpstr>Browser HTTP Stack</vt:lpstr>
      <vt:lpstr>404</vt:lpstr>
      <vt:lpstr>Client HTTP Stack</vt:lpstr>
      <vt:lpstr>Client HTTP Stack</vt:lpstr>
      <vt:lpstr>Client HTTP Stack</vt:lpstr>
      <vt:lpstr>Client Http Stack</vt:lpstr>
      <vt:lpstr>PowerPoint Presentation</vt:lpstr>
      <vt:lpstr>Questions?</vt:lpstr>
      <vt:lpstr>Resources</vt:lpstr>
      <vt:lpstr>PowerPoint Presentation</vt:lpstr>
      <vt:lpstr>PowerPoint Presentation</vt:lpstr>
    </vt:vector>
  </TitlesOfParts>
  <Manager>&lt;Content Manager Name Here&gt;</Manager>
  <Company>AgiliTrain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WUX310 - Securing Microsoft Silverlight</dc:title>
  <dc:subject>Tech Ed North America 2010</dc:subject>
  <dc:creator>Rudi Grobler</dc:creator>
  <dc:description>Template: Rosyln Hyde, Artitudes Design
Formatting: Lynnette Spear, Silver Fox Productions, Inc.
Event Date: June 7-10, 2010
Event Location: New Orleans, LA
Audience Type:</dc:description>
  <cp:lastModifiedBy>Rudi Grobler</cp:lastModifiedBy>
  <cp:revision>146</cp:revision>
  <dcterms:created xsi:type="dcterms:W3CDTF">2009-09-16T03:25:56Z</dcterms:created>
  <dcterms:modified xsi:type="dcterms:W3CDTF">2010-10-16T10:58:31Z</dcterms:modified>
</cp:coreProperties>
</file>