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0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0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9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02B5-D49F-498F-ADFB-4C6565F61EAF}" type="datetimeFigureOut">
              <a:rPr lang="pt-BR" smtClean="0"/>
              <a:t>28/01/2018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546B9D-A1C6-41A7-A574-9C430F975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A6200-F1A3-4770-9C7A-456D029DB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Boas vindas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B9904E-2051-46A6-B8BB-9809D690F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D808F6-65B9-4A0F-8F31-DF971E35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622851"/>
            <a:ext cx="7924800" cy="552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65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E98F5-97D0-4F9B-81C1-2958A6DB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    Apresentação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8DC5D-248C-419F-A9C9-9F30B859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do professor </a:t>
            </a:r>
          </a:p>
          <a:p>
            <a:r>
              <a:rPr lang="pt-BR" dirty="0"/>
              <a:t>Apresentação dos alunos </a:t>
            </a:r>
          </a:p>
          <a:p>
            <a:r>
              <a:rPr lang="pt-BR" dirty="0"/>
              <a:t>Regras e normas </a:t>
            </a:r>
          </a:p>
          <a:p>
            <a:r>
              <a:rPr lang="pt-BR" dirty="0"/>
              <a:t>Apresentação do método avaliativo </a:t>
            </a:r>
          </a:p>
          <a:p>
            <a:r>
              <a:rPr lang="pt-BR" dirty="0"/>
              <a:t>Apresentação do conteúdo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62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C349E-7A03-464D-930C-7DBDED47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professor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02B17-76CF-494C-90D9-430854D4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 </a:t>
            </a:r>
            <a:r>
              <a:rPr lang="pt-BR" dirty="0" err="1"/>
              <a:t>Rudnei</a:t>
            </a:r>
            <a:r>
              <a:rPr lang="pt-BR" dirty="0"/>
              <a:t>              Disciplina de matemática </a:t>
            </a:r>
          </a:p>
          <a:p>
            <a:r>
              <a:rPr lang="pt-BR" dirty="0"/>
              <a:t>Sala de coordenação  </a:t>
            </a:r>
          </a:p>
        </p:txBody>
      </p:sp>
    </p:spTree>
    <p:extLst>
      <p:ext uri="{BB962C8B-B14F-4D97-AF65-F5344CB8AC3E}">
        <p14:creationId xmlns:p14="http://schemas.microsoft.com/office/powerpoint/2010/main" val="13444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41F76-2853-4F78-8272-05135220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Regras e normas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3FE0ED-F67D-4FE1-999D-7C940958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35" y="2016125"/>
            <a:ext cx="7339655" cy="3449638"/>
          </a:xfrm>
        </p:spPr>
      </p:pic>
    </p:spTree>
    <p:extLst>
      <p:ext uri="{BB962C8B-B14F-4D97-AF65-F5344CB8AC3E}">
        <p14:creationId xmlns:p14="http://schemas.microsoft.com/office/powerpoint/2010/main" val="315495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36F12-3056-4308-96F4-AA8E309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F288DB-AC8D-4BD0-A538-32AB6F3B1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05" y="2016125"/>
            <a:ext cx="5576914" cy="3449638"/>
          </a:xfrm>
        </p:spPr>
      </p:pic>
    </p:spTree>
    <p:extLst>
      <p:ext uri="{BB962C8B-B14F-4D97-AF65-F5344CB8AC3E}">
        <p14:creationId xmlns:p14="http://schemas.microsoft.com/office/powerpoint/2010/main" val="305372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CBC25-8D2F-445F-BAAD-8CD47750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Situando regras em sala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9E4CDD-E0AF-49ED-A27C-38972B2A4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93" y="2016125"/>
            <a:ext cx="5346938" cy="3449638"/>
          </a:xfrm>
        </p:spPr>
      </p:pic>
    </p:spTree>
    <p:extLst>
      <p:ext uri="{BB962C8B-B14F-4D97-AF65-F5344CB8AC3E}">
        <p14:creationId xmlns:p14="http://schemas.microsoft.com/office/powerpoint/2010/main" val="405519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E1B47-8AC3-483D-B0CE-5DE0307B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 Método avaliativo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A688B-A49B-4B2D-8D9E-BF7CBBB0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de matemática são :</a:t>
            </a:r>
          </a:p>
          <a:p>
            <a:r>
              <a:rPr lang="pt-BR" dirty="0" err="1"/>
              <a:t>Pac</a:t>
            </a:r>
            <a:r>
              <a:rPr lang="pt-BR" dirty="0"/>
              <a:t> 1 </a:t>
            </a:r>
          </a:p>
          <a:p>
            <a:r>
              <a:rPr lang="pt-BR" dirty="0" err="1"/>
              <a:t>Pac</a:t>
            </a:r>
            <a:r>
              <a:rPr lang="pt-BR" dirty="0"/>
              <a:t> 2</a:t>
            </a:r>
          </a:p>
          <a:p>
            <a:r>
              <a:rPr lang="pt-BR" dirty="0"/>
              <a:t>Avaliação Bimestral </a:t>
            </a:r>
          </a:p>
          <a:p>
            <a:r>
              <a:rPr lang="pt-BR" dirty="0"/>
              <a:t>3 atividades extra </a:t>
            </a:r>
          </a:p>
          <a:p>
            <a:r>
              <a:rPr lang="pt-BR" dirty="0"/>
              <a:t>Nota de apostila com correção feita e data em todas as paginas + caderno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90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61D2F-68AA-4F79-8040-14C20E89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Conteúdo programático 6 ano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42BD7-A458-43EC-95B2-1A929F53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matemática na sociedade humana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Ideias geométricas e números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Matemática nas partes e formas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Álgebra e geometria </a:t>
            </a:r>
          </a:p>
        </p:txBody>
      </p:sp>
    </p:spTree>
    <p:extLst>
      <p:ext uri="{BB962C8B-B14F-4D97-AF65-F5344CB8AC3E}">
        <p14:creationId xmlns:p14="http://schemas.microsoft.com/office/powerpoint/2010/main" val="174693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02C1-A35C-43AE-A32A-22844E0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Conteúdo programático 7 ano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10AC6-01C6-4A78-A483-98E964E7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Matemática e cidadania </a:t>
            </a:r>
          </a:p>
          <a:p>
            <a:r>
              <a:rPr lang="pt-BR" dirty="0"/>
              <a:t>A matemática nas atividades humanas </a:t>
            </a:r>
          </a:p>
          <a:p>
            <a:r>
              <a:rPr lang="pt-BR" dirty="0"/>
              <a:t>Matemática e lazer </a:t>
            </a:r>
          </a:p>
          <a:p>
            <a:r>
              <a:rPr lang="pt-BR" dirty="0"/>
              <a:t>Aplicação da matemática </a:t>
            </a:r>
          </a:p>
        </p:txBody>
      </p:sp>
    </p:spTree>
    <p:extLst>
      <p:ext uri="{BB962C8B-B14F-4D97-AF65-F5344CB8AC3E}">
        <p14:creationId xmlns:p14="http://schemas.microsoft.com/office/powerpoint/2010/main" val="337992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113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Galeria</vt:lpstr>
      <vt:lpstr>Boas vindas </vt:lpstr>
      <vt:lpstr>                         Apresentação  </vt:lpstr>
      <vt:lpstr>Apresentação do professor </vt:lpstr>
      <vt:lpstr>                     Regras e normas  </vt:lpstr>
      <vt:lpstr>Apresentação do PowerPoint</vt:lpstr>
      <vt:lpstr>                 Situando regras em sala  </vt:lpstr>
      <vt:lpstr>                      Método avaliativo </vt:lpstr>
      <vt:lpstr>             Conteúdo programático 6 ano </vt:lpstr>
      <vt:lpstr>         Conteúdo programático 7 ano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Boas vindas</dc:title>
  <dc:creator>Daniela Santana</dc:creator>
  <cp:lastModifiedBy>Daniela Santana</cp:lastModifiedBy>
  <cp:revision>4</cp:revision>
  <dcterms:created xsi:type="dcterms:W3CDTF">2018-01-28T15:14:20Z</dcterms:created>
  <dcterms:modified xsi:type="dcterms:W3CDTF">2018-01-28T15:37:51Z</dcterms:modified>
</cp:coreProperties>
</file>