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A4CFC6-72F7-41FE-A68B-B1EF1DF95566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Física 7 ,estática 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Equilíbrio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2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Equilíbrio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Quando o objeto está em </a:t>
            </a:r>
            <a:r>
              <a:rPr lang="pt-BR" dirty="0" smtClean="0"/>
              <a:t>repouso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416824" cy="336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Equilíbrio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Equilíbrio dinâmico: Quando o corpo está em movimento retilíneo uniforme.</a:t>
            </a:r>
          </a:p>
          <a:p>
            <a:endParaRPr lang="pt-BR" dirty="0"/>
          </a:p>
          <a:p>
            <a:r>
              <a:rPr lang="pt-BR" dirty="0"/>
              <a:t>Além disso, ele pode ser de três tipos: estável, instável ou indiferente.</a:t>
            </a:r>
          </a:p>
        </p:txBody>
      </p:sp>
    </p:spTree>
    <p:extLst>
      <p:ext uri="{BB962C8B-B14F-4D97-AF65-F5344CB8AC3E}">
        <p14:creationId xmlns:p14="http://schemas.microsoft.com/office/powerpoint/2010/main" val="177786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Equilíbrio dinâmico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44" y="1527175"/>
            <a:ext cx="5715000" cy="4572000"/>
          </a:xfrm>
        </p:spPr>
      </p:pic>
    </p:spTree>
    <p:extLst>
      <p:ext uri="{BB962C8B-B14F-4D97-AF65-F5344CB8AC3E}">
        <p14:creationId xmlns:p14="http://schemas.microsoft.com/office/powerpoint/2010/main" val="288507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Momento de uma força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Imagine um espremedor de alho ,em que uma força é aplicada a certa distancia do ponto de apoio que corresponde ao ponto de fixação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9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Braço de força e braço de carga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5277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Alavanca Interfixa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280920" cy="4464496"/>
          </a:xfrm>
        </p:spPr>
      </p:pic>
    </p:spTree>
    <p:extLst>
      <p:ext uri="{BB962C8B-B14F-4D97-AF65-F5344CB8AC3E}">
        <p14:creationId xmlns:p14="http://schemas.microsoft.com/office/powerpoint/2010/main" val="226988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alavancas 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920880" cy="4608512"/>
          </a:xfrm>
        </p:spPr>
      </p:pic>
    </p:spTree>
    <p:extLst>
      <p:ext uri="{BB962C8B-B14F-4D97-AF65-F5344CB8AC3E}">
        <p14:creationId xmlns:p14="http://schemas.microsoft.com/office/powerpoint/2010/main" val="225202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 do </a:t>
            </a:r>
            <a:r>
              <a:rPr lang="pt-BR" smtClean="0"/>
              <a:t>nosso equilíbrio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128792" cy="4536504"/>
          </a:xfrm>
        </p:spPr>
      </p:pic>
    </p:spTree>
    <p:extLst>
      <p:ext uri="{BB962C8B-B14F-4D97-AF65-F5344CB8AC3E}">
        <p14:creationId xmlns:p14="http://schemas.microsoft.com/office/powerpoint/2010/main" val="1503976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</TotalTime>
  <Words>89</Words>
  <Application>Microsoft Office PowerPoint</Application>
  <PresentationFormat>Apresentação na tela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Cívico</vt:lpstr>
      <vt:lpstr>Equilíbrio </vt:lpstr>
      <vt:lpstr>Equilíbrio estático</vt:lpstr>
      <vt:lpstr>Equilíbrio </vt:lpstr>
      <vt:lpstr>Equilíbrio dinâmico </vt:lpstr>
      <vt:lpstr>Momento de uma força </vt:lpstr>
      <vt:lpstr>Braço de força e braço de carga </vt:lpstr>
      <vt:lpstr>Alavanca Interfixa </vt:lpstr>
      <vt:lpstr>Tipos de alavancas </vt:lpstr>
      <vt:lpstr>Conclusão do nosso equilíbrio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Equilíbrio</dc:title>
  <dc:creator>rudne</dc:creator>
  <cp:lastModifiedBy>rudne</cp:lastModifiedBy>
  <cp:revision>4</cp:revision>
  <dcterms:created xsi:type="dcterms:W3CDTF">2017-10-01T19:55:29Z</dcterms:created>
  <dcterms:modified xsi:type="dcterms:W3CDTF">2017-10-01T20:35:59Z</dcterms:modified>
</cp:coreProperties>
</file>