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EA4CFC6-72F7-41FE-A68B-B1EF1DF95566}" type="datetimeFigureOut">
              <a:rPr lang="pt-BR" smtClean="0"/>
              <a:t>25/09/2018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F8BC4F7-D295-42FB-BEC0-363F3BC1E93B}" type="slidenum">
              <a:rPr lang="pt-BR" smtClean="0"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Física 14  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Eletrostatica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25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Eletrostática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Condutores isolantes </a:t>
            </a:r>
          </a:p>
          <a:p>
            <a:r>
              <a:rPr lang="pt-BR" dirty="0"/>
              <a:t>Condutores ,são meios  materiais nos quais há facilidade de movimento de cargas elétricas , por exemplo , cobre </a:t>
            </a:r>
          </a:p>
          <a:p>
            <a:r>
              <a:rPr lang="pt-BR" dirty="0"/>
              <a:t>Isolantes ,são meios materiais nos quais há maior dificuldades de movimento de cargas , como por exemplo , madeira seca, plásticos , silicone , borracha , vidro , óleo , água pura.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66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Eletrostática 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6DD1979-2FB9-47B2-8AC8-D4C3A339BA7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556792"/>
            <a:ext cx="8534400" cy="4824536"/>
          </a:xfrm>
        </p:spPr>
      </p:pic>
    </p:spTree>
    <p:extLst>
      <p:ext uri="{BB962C8B-B14F-4D97-AF65-F5344CB8AC3E}">
        <p14:creationId xmlns:p14="http://schemas.microsoft.com/office/powerpoint/2010/main" val="52778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Eletrostática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9EC3A1-A475-4BE7-BD32-97425C85C8E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5"/>
            <a:ext cx="8656640" cy="4614390"/>
          </a:xfrm>
        </p:spPr>
      </p:pic>
    </p:spTree>
    <p:extLst>
      <p:ext uri="{BB962C8B-B14F-4D97-AF65-F5344CB8AC3E}">
        <p14:creationId xmlns:p14="http://schemas.microsoft.com/office/powerpoint/2010/main" val="177786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Eletrostática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7D0E4DBE-8EFF-4BEF-9773-D2383E265B8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7174"/>
            <a:ext cx="9036496" cy="4998169"/>
          </a:xfrm>
        </p:spPr>
      </p:pic>
    </p:spTree>
    <p:extLst>
      <p:ext uri="{BB962C8B-B14F-4D97-AF65-F5344CB8AC3E}">
        <p14:creationId xmlns:p14="http://schemas.microsoft.com/office/powerpoint/2010/main" val="2252027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Eletrostática 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F476A56-DD88-4CA2-A352-9C54EC4761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848872" cy="4824535"/>
          </a:xfrm>
        </p:spPr>
      </p:pic>
    </p:spTree>
    <p:extLst>
      <p:ext uri="{BB962C8B-B14F-4D97-AF65-F5344CB8AC3E}">
        <p14:creationId xmlns:p14="http://schemas.microsoft.com/office/powerpoint/2010/main" val="288507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Eletrostática 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FEF57F9-F967-4B1B-8FD9-31C565011CE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6" y="1628800"/>
            <a:ext cx="7848872" cy="4896544"/>
          </a:xfrm>
        </p:spPr>
      </p:pic>
    </p:spTree>
    <p:extLst>
      <p:ext uri="{BB962C8B-B14F-4D97-AF65-F5344CB8AC3E}">
        <p14:creationId xmlns:p14="http://schemas.microsoft.com/office/powerpoint/2010/main" val="110393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Eletrostática 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8F37530-7019-42E1-AD04-71DD0014837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700808"/>
            <a:ext cx="8662735" cy="4752528"/>
          </a:xfrm>
        </p:spPr>
      </p:pic>
    </p:spTree>
    <p:extLst>
      <p:ext uri="{BB962C8B-B14F-4D97-AF65-F5344CB8AC3E}">
        <p14:creationId xmlns:p14="http://schemas.microsoft.com/office/powerpoint/2010/main" val="2269889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75</TotalTime>
  <Words>66</Words>
  <Application>Microsoft Office PowerPoint</Application>
  <PresentationFormat>Apresentação na tela 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Georgia</vt:lpstr>
      <vt:lpstr>Wingdings</vt:lpstr>
      <vt:lpstr>Wingdings 2</vt:lpstr>
      <vt:lpstr>Cívico</vt:lpstr>
      <vt:lpstr>Eletrostatica </vt:lpstr>
      <vt:lpstr>Eletrostática </vt:lpstr>
      <vt:lpstr>Eletrostática  </vt:lpstr>
      <vt:lpstr>Eletrostática </vt:lpstr>
      <vt:lpstr>Eletrostática </vt:lpstr>
      <vt:lpstr>Eletrostática  </vt:lpstr>
      <vt:lpstr>Eletrostática  </vt:lpstr>
      <vt:lpstr>Eletrostática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Equilíbrio</dc:title>
  <dc:creator>rudne</dc:creator>
  <cp:lastModifiedBy>Rudnei Salvino</cp:lastModifiedBy>
  <cp:revision>8</cp:revision>
  <dcterms:created xsi:type="dcterms:W3CDTF">2017-10-01T19:55:29Z</dcterms:created>
  <dcterms:modified xsi:type="dcterms:W3CDTF">2018-09-25T23:05:47Z</dcterms:modified>
</cp:coreProperties>
</file>