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31C545-97CF-4551-91DB-FFC59F0E702D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9A97733-75FD-470D-B326-1815E0D36B1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Hidrostática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Principio de Pascal </a:t>
            </a:r>
          </a:p>
        </p:txBody>
      </p:sp>
    </p:spTree>
    <p:extLst>
      <p:ext uri="{BB962C8B-B14F-4D97-AF65-F5344CB8AC3E}">
        <p14:creationId xmlns:p14="http://schemas.microsoft.com/office/powerpoint/2010/main" val="322518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é exercida uma pressão num ponto de um líquido, essa se transmite a todos os pontos do líquido. È o que ocorre, por exemplo, quando um carro é elevado num macaco hidráulico,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Pressão Hidráulica (Princípio de Pascal)</a:t>
            </a:r>
          </a:p>
        </p:txBody>
      </p:sp>
    </p:spTree>
    <p:extLst>
      <p:ext uri="{BB962C8B-B14F-4D97-AF65-F5344CB8AC3E}">
        <p14:creationId xmlns:p14="http://schemas.microsoft.com/office/powerpoint/2010/main" val="380999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5256584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Empuxo </a:t>
            </a:r>
          </a:p>
        </p:txBody>
      </p:sp>
    </p:spTree>
    <p:extLst>
      <p:ext uri="{BB962C8B-B14F-4D97-AF65-F5344CB8AC3E}">
        <p14:creationId xmlns:p14="http://schemas.microsoft.com/office/powerpoint/2010/main" val="40265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9"/>
            <a:ext cx="6912768" cy="3538736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Hidráulica </a:t>
            </a:r>
          </a:p>
        </p:txBody>
      </p:sp>
    </p:spTree>
    <p:extLst>
      <p:ext uri="{BB962C8B-B14F-4D97-AF65-F5344CB8AC3E}">
        <p14:creationId xmlns:p14="http://schemas.microsoft.com/office/powerpoint/2010/main" val="160198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Nos dois casos o fluido é pressionado em um ponto e se expande para o outro.</a:t>
            </a:r>
          </a:p>
          <a:p>
            <a:endParaRPr lang="pt-BR" dirty="0"/>
          </a:p>
          <a:p>
            <a:r>
              <a:rPr lang="pt-BR" dirty="0"/>
              <a:t>Esses fatos são explicados pelo princípio de Pascal , os acréscimos de pressão sofridos por um corpo de um líquido são transmitidos integralmente a todos os pontos do líquido e das paredes do recipiente onde este está contido.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Fluido </a:t>
            </a:r>
          </a:p>
        </p:txBody>
      </p:sp>
    </p:spTree>
    <p:extLst>
      <p:ext uri="{BB962C8B-B14F-4D97-AF65-F5344CB8AC3E}">
        <p14:creationId xmlns:p14="http://schemas.microsoft.com/office/powerpoint/2010/main" val="269401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5141168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</a:t>
            </a:r>
          </a:p>
        </p:txBody>
      </p:sp>
    </p:spTree>
    <p:extLst>
      <p:ext uri="{BB962C8B-B14F-4D97-AF65-F5344CB8AC3E}">
        <p14:creationId xmlns:p14="http://schemas.microsoft.com/office/powerpoint/2010/main" val="201970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Arquimedes </a:t>
            </a:r>
          </a:p>
        </p:txBody>
      </p:sp>
    </p:spTree>
    <p:extLst>
      <p:ext uri="{BB962C8B-B14F-4D97-AF65-F5344CB8AC3E}">
        <p14:creationId xmlns:p14="http://schemas.microsoft.com/office/powerpoint/2010/main" val="327937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41</TotalTime>
  <Words>110</Words>
  <Application>Microsoft Office PowerPoint</Application>
  <PresentationFormat>Apresentação na tela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Book Antiqua</vt:lpstr>
      <vt:lpstr>Wingdings</vt:lpstr>
      <vt:lpstr>Capa Dura</vt:lpstr>
      <vt:lpstr>Hidrostática </vt:lpstr>
      <vt:lpstr>Pressão Hidráulica (Princípio de Pascal)</vt:lpstr>
      <vt:lpstr>Empuxo </vt:lpstr>
      <vt:lpstr>Hidráulica </vt:lpstr>
      <vt:lpstr>Fluido </vt:lpstr>
      <vt:lpstr>Propriedades </vt:lpstr>
      <vt:lpstr>Arquimedes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Hidrostática</dc:title>
  <dc:creator>rudne</dc:creator>
  <cp:lastModifiedBy>Rudnei Salvino</cp:lastModifiedBy>
  <cp:revision>4</cp:revision>
  <dcterms:created xsi:type="dcterms:W3CDTF">2017-10-16T22:08:50Z</dcterms:created>
  <dcterms:modified xsi:type="dcterms:W3CDTF">2018-09-25T21:30:45Z</dcterms:modified>
</cp:coreProperties>
</file>