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31C545-97CF-4551-91DB-FFC59F0E702D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Hidrostática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Principio de Pascal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1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é exercida uma pressão num ponto de um líquido, essa se transmite a todos os pontos do líquido. È o que ocorre, por exemplo, quando um carro é elevado num macaco hidráulico,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Pressão Hidráulica (Princípio de Pascal)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99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9"/>
            <a:ext cx="6912768" cy="3538736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Hidráulica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9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Nos dois casos o fluido é pressionado em um ponto e se expande para o outro.</a:t>
            </a:r>
          </a:p>
          <a:p>
            <a:endParaRPr lang="pt-BR" dirty="0" smtClean="0"/>
          </a:p>
          <a:p>
            <a:r>
              <a:rPr lang="pt-BR" dirty="0" smtClean="0"/>
              <a:t>Esses fatos são explicados pelo princípio de Pascal , os acréscimos de pressão sofridos por um corpo de um líquido são transmitidos integralmente a todos os pontos do líquido e das paredes do recipiente onde este está contido.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Fluido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0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484784"/>
            <a:ext cx="7704856" cy="464137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600200"/>
            <a:ext cx="8208912" cy="452596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7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4904"/>
            <a:ext cx="5715000" cy="35868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7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</TotalTime>
  <Words>107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Capa Dura</vt:lpstr>
      <vt:lpstr>Hidrostática </vt:lpstr>
      <vt:lpstr>Pressão Hidráulica (Princípio de Pascal)</vt:lpstr>
      <vt:lpstr>Hidráulica </vt:lpstr>
      <vt:lpstr>Fluido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Hidrostática</dc:title>
  <dc:creator>rudne</dc:creator>
  <cp:lastModifiedBy>rudne</cp:lastModifiedBy>
  <cp:revision>2</cp:revision>
  <dcterms:created xsi:type="dcterms:W3CDTF">2017-10-16T22:08:50Z</dcterms:created>
  <dcterms:modified xsi:type="dcterms:W3CDTF">2017-10-16T22:25:32Z</dcterms:modified>
</cp:coreProperties>
</file>