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CDC40D4-FC66-4D6B-BFF3-2B43F36F6CFA}" type="datetimeFigureOut">
              <a:rPr lang="pt-BR" smtClean="0"/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8C6BF88-027B-45DC-9DCB-A145E65EAF5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Eletrostática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Carga elétrica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56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Após utilizar o pente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416175"/>
            <a:ext cx="7632848" cy="3893145"/>
          </a:xfrm>
        </p:spPr>
      </p:pic>
    </p:spTree>
    <p:extLst>
      <p:ext uri="{BB962C8B-B14F-4D97-AF65-F5344CB8AC3E}">
        <p14:creationId xmlns:p14="http://schemas.microsoft.com/office/powerpoint/2010/main" val="293238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Carga elétrica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século xx a eletricidade causou grande impacto na sociedade , com a disseminação de iluminação publica , telefonia , eletrodoméstico e desenvolvimento da </a:t>
            </a:r>
            <a:r>
              <a:rPr lang="pt-BR" smtClean="0"/>
              <a:t>eletrônica </a:t>
            </a:r>
            <a:r>
              <a:rPr lang="pt-BR" smtClean="0"/>
              <a:t>.Isso </a:t>
            </a:r>
            <a:r>
              <a:rPr lang="pt-BR" dirty="0" smtClean="0"/>
              <a:t>fez tornarem-se muito dependentes da tecnologia </a:t>
            </a:r>
          </a:p>
        </p:txBody>
      </p:sp>
    </p:spTree>
    <p:extLst>
      <p:ext uri="{BB962C8B-B14F-4D97-AF65-F5344CB8AC3E}">
        <p14:creationId xmlns:p14="http://schemas.microsoft.com/office/powerpoint/2010/main" val="319820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Cientista Charles Augustin de coulomb(1736-1806)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convenção ,atribui-se ao elétron carga negativa e ao próton carga positiva 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645024"/>
            <a:ext cx="6804248" cy="24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Eletrização por atrito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31" y="2849562"/>
            <a:ext cx="3486150" cy="2457450"/>
          </a:xfrm>
        </p:spPr>
      </p:pic>
    </p:spTree>
    <p:extLst>
      <p:ext uri="{BB962C8B-B14F-4D97-AF65-F5344CB8AC3E}">
        <p14:creationId xmlns:p14="http://schemas.microsoft.com/office/powerpoint/2010/main" val="172829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Corpos eletrizados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90" y="2324100"/>
            <a:ext cx="4677833" cy="3508375"/>
          </a:xfrm>
        </p:spPr>
      </p:pic>
    </p:spTree>
    <p:extLst>
      <p:ext uri="{BB962C8B-B14F-4D97-AF65-F5344CB8AC3E}">
        <p14:creationId xmlns:p14="http://schemas.microsoft.com/office/powerpoint/2010/main" val="29216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Atrito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68550"/>
            <a:ext cx="7920879" cy="3868762"/>
          </a:xfrm>
        </p:spPr>
      </p:pic>
    </p:spTree>
    <p:extLst>
      <p:ext uri="{BB962C8B-B14F-4D97-AF65-F5344CB8AC3E}">
        <p14:creationId xmlns:p14="http://schemas.microsoft.com/office/powerpoint/2010/main" val="123166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Corpo neutro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6336703" cy="3960440"/>
          </a:xfrm>
        </p:spPr>
      </p:pic>
    </p:spTree>
    <p:extLst>
      <p:ext uri="{BB962C8B-B14F-4D97-AF65-F5344CB8AC3E}">
        <p14:creationId xmlns:p14="http://schemas.microsoft.com/office/powerpoint/2010/main" val="336792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Atrito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63786"/>
            <a:ext cx="6336704" cy="3873525"/>
          </a:xfrm>
        </p:spPr>
      </p:pic>
    </p:spTree>
    <p:extLst>
      <p:ext uri="{BB962C8B-B14F-4D97-AF65-F5344CB8AC3E}">
        <p14:creationId xmlns:p14="http://schemas.microsoft.com/office/powerpoint/2010/main" val="71111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Atrito 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407428"/>
            <a:ext cx="7056784" cy="3829883"/>
          </a:xfrm>
        </p:spPr>
      </p:pic>
    </p:spTree>
    <p:extLst>
      <p:ext uri="{BB962C8B-B14F-4D97-AF65-F5344CB8AC3E}">
        <p14:creationId xmlns:p14="http://schemas.microsoft.com/office/powerpoint/2010/main" val="2930639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43</TotalTime>
  <Words>71</Words>
  <Application>Microsoft Office PowerPoint</Application>
  <PresentationFormat>Apresentação na tela (4:3)</PresentationFormat>
  <Paragraphs>13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Austin</vt:lpstr>
      <vt:lpstr>Eletrostática </vt:lpstr>
      <vt:lpstr>Carga elétrica  </vt:lpstr>
      <vt:lpstr>Cientista Charles Augustin de coulomb(1736-1806) </vt:lpstr>
      <vt:lpstr>Eletrização por atrito </vt:lpstr>
      <vt:lpstr>Corpos eletrizados </vt:lpstr>
      <vt:lpstr>Atrito </vt:lpstr>
      <vt:lpstr>Corpo neutro </vt:lpstr>
      <vt:lpstr>Atrito </vt:lpstr>
      <vt:lpstr>Atrito </vt:lpstr>
      <vt:lpstr>Após utilizar o pente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Eletrostática</dc:title>
  <dc:creator>rudne</dc:creator>
  <cp:lastModifiedBy>rudne</cp:lastModifiedBy>
  <cp:revision>4</cp:revision>
  <dcterms:created xsi:type="dcterms:W3CDTF">2017-10-01T19:10:40Z</dcterms:created>
  <dcterms:modified xsi:type="dcterms:W3CDTF">2017-10-01T19:55:19Z</dcterms:modified>
</cp:coreProperties>
</file>