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BA6A-03CA-9E40-B360-36B27B88544D}" type="datetimeFigureOut">
              <a:rPr lang="en-US" smtClean="0"/>
              <a:t>03/05/20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5837-6C64-7849-80E0-1C0A0A70CC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33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BA6A-03CA-9E40-B360-36B27B88544D}" type="datetimeFigureOut">
              <a:rPr lang="en-US" smtClean="0"/>
              <a:t>03/05/20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5837-6C64-7849-80E0-1C0A0A70CC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02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BA6A-03CA-9E40-B360-36B27B88544D}" type="datetimeFigureOut">
              <a:rPr lang="en-US" smtClean="0"/>
              <a:t>03/05/20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5837-6C64-7849-80E0-1C0A0A70CC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BA6A-03CA-9E40-B360-36B27B88544D}" type="datetimeFigureOut">
              <a:rPr lang="en-US" smtClean="0"/>
              <a:t>03/05/20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5837-6C64-7849-80E0-1C0A0A70CC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77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BA6A-03CA-9E40-B360-36B27B88544D}" type="datetimeFigureOut">
              <a:rPr lang="en-US" smtClean="0"/>
              <a:t>03/05/20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5837-6C64-7849-80E0-1C0A0A70CC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BA6A-03CA-9E40-B360-36B27B88544D}" type="datetimeFigureOut">
              <a:rPr lang="en-US" smtClean="0"/>
              <a:t>03/05/20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5837-6C64-7849-80E0-1C0A0A70CC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31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BA6A-03CA-9E40-B360-36B27B88544D}" type="datetimeFigureOut">
              <a:rPr lang="en-US" smtClean="0"/>
              <a:t>03/05/20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5837-6C64-7849-80E0-1C0A0A70CC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43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BA6A-03CA-9E40-B360-36B27B88544D}" type="datetimeFigureOut">
              <a:rPr lang="en-US" smtClean="0"/>
              <a:t>03/05/20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5837-6C64-7849-80E0-1C0A0A70CC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80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BA6A-03CA-9E40-B360-36B27B88544D}" type="datetimeFigureOut">
              <a:rPr lang="en-US" smtClean="0"/>
              <a:t>03/05/20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5837-6C64-7849-80E0-1C0A0A70CC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30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BA6A-03CA-9E40-B360-36B27B88544D}" type="datetimeFigureOut">
              <a:rPr lang="en-US" smtClean="0"/>
              <a:t>03/05/20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5837-6C64-7849-80E0-1C0A0A70CC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82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BA6A-03CA-9E40-B360-36B27B88544D}" type="datetimeFigureOut">
              <a:rPr lang="en-US" smtClean="0"/>
              <a:t>03/05/20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5837-6C64-7849-80E0-1C0A0A70CC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53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5BA6A-03CA-9E40-B360-36B27B88544D}" type="datetimeFigureOut">
              <a:rPr lang="en-US" smtClean="0"/>
              <a:t>03/05/20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5837-6C64-7849-80E0-1C0A0A70CC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06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556000" y="2861731"/>
            <a:ext cx="4267200" cy="0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86668" y="1879600"/>
            <a:ext cx="914400" cy="5757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CC/CC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386668" y="3302000"/>
            <a:ext cx="914400" cy="5757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CC/CC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215468" y="3302000"/>
            <a:ext cx="914400" cy="5757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CC/CC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5215468" y="1879600"/>
            <a:ext cx="914400" cy="5757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Contr.</a:t>
            </a:r>
          </a:p>
          <a:p>
            <a:pPr algn="ctr"/>
            <a:r>
              <a:rPr lang="pt-BR" dirty="0" smtClean="0"/>
              <a:t>carga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6908800" y="1879600"/>
            <a:ext cx="914400" cy="5757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CA/CC</a:t>
            </a:r>
            <a:endParaRPr lang="pt-BR" dirty="0"/>
          </a:p>
        </p:txBody>
      </p:sp>
      <p:sp>
        <p:nvSpPr>
          <p:cNvPr id="12" name="Rectangle 11"/>
          <p:cNvSpPr/>
          <p:nvPr/>
        </p:nvSpPr>
        <p:spPr>
          <a:xfrm>
            <a:off x="3064933" y="4436534"/>
            <a:ext cx="1540934" cy="1016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12 </a:t>
            </a:r>
            <a:r>
              <a:rPr lang="pt-BR" dirty="0" err="1" smtClean="0"/>
              <a:t>Vcc</a:t>
            </a:r>
            <a:endParaRPr lang="pt-BR" dirty="0"/>
          </a:p>
        </p:txBody>
      </p:sp>
      <p:sp>
        <p:nvSpPr>
          <p:cNvPr id="13" name="Rectangle 12"/>
          <p:cNvSpPr/>
          <p:nvPr/>
        </p:nvSpPr>
        <p:spPr>
          <a:xfrm>
            <a:off x="4978400" y="4436534"/>
            <a:ext cx="1540934" cy="1016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 </a:t>
            </a:r>
            <a:r>
              <a:rPr lang="pt-BR" dirty="0" err="1" smtClean="0"/>
              <a:t>Vcc</a:t>
            </a:r>
            <a:endParaRPr lang="pt-BR" dirty="0"/>
          </a:p>
        </p:txBody>
      </p:sp>
      <p:sp>
        <p:nvSpPr>
          <p:cNvPr id="14" name="Rectangle 13"/>
          <p:cNvSpPr/>
          <p:nvPr/>
        </p:nvSpPr>
        <p:spPr>
          <a:xfrm>
            <a:off x="3064933" y="220134"/>
            <a:ext cx="1540934" cy="1016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200 </a:t>
            </a:r>
            <a:r>
              <a:rPr lang="pt-BR" dirty="0" err="1" smtClean="0"/>
              <a:t>Vcc</a:t>
            </a:r>
            <a:endParaRPr lang="pt-BR" dirty="0"/>
          </a:p>
        </p:txBody>
      </p:sp>
      <p:sp>
        <p:nvSpPr>
          <p:cNvPr id="15" name="Rectangle 14"/>
          <p:cNvSpPr/>
          <p:nvPr/>
        </p:nvSpPr>
        <p:spPr>
          <a:xfrm>
            <a:off x="4910668" y="220134"/>
            <a:ext cx="1540934" cy="1016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Painel PV</a:t>
            </a:r>
            <a:endParaRPr lang="pt-BR" dirty="0"/>
          </a:p>
        </p:txBody>
      </p:sp>
      <p:sp>
        <p:nvSpPr>
          <p:cNvPr id="16" name="Oval 15"/>
          <p:cNvSpPr/>
          <p:nvPr/>
        </p:nvSpPr>
        <p:spPr>
          <a:xfrm>
            <a:off x="7023100" y="778935"/>
            <a:ext cx="685800" cy="6773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</a:t>
            </a:r>
            <a:endParaRPr lang="pt-BR" dirty="0"/>
          </a:p>
        </p:txBody>
      </p:sp>
      <p:sp>
        <p:nvSpPr>
          <p:cNvPr id="17" name="Rectangle 16"/>
          <p:cNvSpPr/>
          <p:nvPr/>
        </p:nvSpPr>
        <p:spPr>
          <a:xfrm>
            <a:off x="491067" y="1710268"/>
            <a:ext cx="1947333" cy="2878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Raspberry</a:t>
            </a:r>
            <a:endParaRPr lang="pt-BR" dirty="0"/>
          </a:p>
        </p:txBody>
      </p:sp>
      <p:sp>
        <p:nvSpPr>
          <p:cNvPr id="18" name="Rectangle 17"/>
          <p:cNvSpPr/>
          <p:nvPr/>
        </p:nvSpPr>
        <p:spPr>
          <a:xfrm>
            <a:off x="491067" y="355600"/>
            <a:ext cx="1947333" cy="66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Display</a:t>
            </a:r>
            <a:endParaRPr lang="pt-BR" dirty="0"/>
          </a:p>
        </p:txBody>
      </p:sp>
      <p:sp>
        <p:nvSpPr>
          <p:cNvPr id="19" name="Rectangle 18"/>
          <p:cNvSpPr/>
          <p:nvPr/>
        </p:nvSpPr>
        <p:spPr>
          <a:xfrm>
            <a:off x="1075267" y="5130800"/>
            <a:ext cx="778934" cy="62653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</a:t>
            </a:r>
            <a:endParaRPr lang="pt-BR" dirty="0"/>
          </a:p>
        </p:txBody>
      </p:sp>
      <p:cxnSp>
        <p:nvCxnSpPr>
          <p:cNvPr id="21" name="Straight Arrow Connector 20"/>
          <p:cNvCxnSpPr>
            <a:stCxn id="17" idx="0"/>
            <a:endCxn id="18" idx="2"/>
          </p:cNvCxnSpPr>
          <p:nvPr/>
        </p:nvCxnSpPr>
        <p:spPr>
          <a:xfrm flipV="1">
            <a:off x="1464734" y="1016000"/>
            <a:ext cx="0" cy="694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2"/>
          </p:cNvCxnSpPr>
          <p:nvPr/>
        </p:nvCxnSpPr>
        <p:spPr>
          <a:xfrm flipV="1">
            <a:off x="1464734" y="4588934"/>
            <a:ext cx="0" cy="5418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2" idx="0"/>
          </p:cNvCxnSpPr>
          <p:nvPr/>
        </p:nvCxnSpPr>
        <p:spPr>
          <a:xfrm flipH="1">
            <a:off x="3835400" y="3877733"/>
            <a:ext cx="8468" cy="558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715000" y="3877733"/>
            <a:ext cx="8468" cy="558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8" idx="0"/>
          </p:cNvCxnSpPr>
          <p:nvPr/>
        </p:nvCxnSpPr>
        <p:spPr>
          <a:xfrm>
            <a:off x="3843868" y="2861733"/>
            <a:ext cx="0" cy="440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15000" y="2861731"/>
            <a:ext cx="0" cy="440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715000" y="2455333"/>
            <a:ext cx="8467" cy="406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</p:cNvCxnSpPr>
          <p:nvPr/>
        </p:nvCxnSpPr>
        <p:spPr>
          <a:xfrm>
            <a:off x="3843868" y="2455333"/>
            <a:ext cx="0" cy="406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2"/>
            <a:endCxn id="7" idx="0"/>
          </p:cNvCxnSpPr>
          <p:nvPr/>
        </p:nvCxnSpPr>
        <p:spPr>
          <a:xfrm>
            <a:off x="3835400" y="1236134"/>
            <a:ext cx="8468" cy="643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10" idx="0"/>
          </p:cNvCxnSpPr>
          <p:nvPr/>
        </p:nvCxnSpPr>
        <p:spPr>
          <a:xfrm flipH="1">
            <a:off x="5672668" y="1236134"/>
            <a:ext cx="8467" cy="643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4"/>
            <a:endCxn id="11" idx="0"/>
          </p:cNvCxnSpPr>
          <p:nvPr/>
        </p:nvCxnSpPr>
        <p:spPr>
          <a:xfrm>
            <a:off x="7366000" y="1456267"/>
            <a:ext cx="0" cy="423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2"/>
          </p:cNvCxnSpPr>
          <p:nvPr/>
        </p:nvCxnSpPr>
        <p:spPr>
          <a:xfrm>
            <a:off x="7366000" y="2455333"/>
            <a:ext cx="0" cy="406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7" idx="3"/>
          </p:cNvCxnSpPr>
          <p:nvPr/>
        </p:nvCxnSpPr>
        <p:spPr>
          <a:xfrm flipV="1">
            <a:off x="2438400" y="1608670"/>
            <a:ext cx="626533" cy="1540931"/>
          </a:xfrm>
          <a:prstGeom prst="bentConnector2">
            <a:avLst/>
          </a:prstGeom>
          <a:ln>
            <a:solidFill>
              <a:srgbClr val="FF0000"/>
            </a:solidFill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064933" y="1608670"/>
            <a:ext cx="4114800" cy="0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3064933" y="4165598"/>
            <a:ext cx="2421467" cy="0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064933" y="3149601"/>
            <a:ext cx="0" cy="965198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86400" y="3894670"/>
            <a:ext cx="0" cy="321735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556000" y="3877733"/>
            <a:ext cx="0" cy="321735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522133" y="1591737"/>
            <a:ext cx="0" cy="321735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486400" y="1557865"/>
            <a:ext cx="0" cy="321735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79733" y="1557865"/>
            <a:ext cx="0" cy="321735"/>
          </a:xfrm>
          <a:prstGeom prst="straightConnector1">
            <a:avLst/>
          </a:prstGeom>
          <a:ln>
            <a:solidFill>
              <a:srgbClr val="FF0000"/>
            </a:solidFill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413502" y="2932666"/>
            <a:ext cx="84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</a:t>
            </a:r>
            <a:r>
              <a:rPr lang="pt-BR" dirty="0" err="1" smtClean="0"/>
              <a:t>Vcc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327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UnB@Gama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Rudi van Els</dc:creator>
  <cp:lastModifiedBy>Rudi van Els</cp:lastModifiedBy>
  <cp:revision>4</cp:revision>
  <dcterms:created xsi:type="dcterms:W3CDTF">2020-05-04T02:39:11Z</dcterms:created>
  <dcterms:modified xsi:type="dcterms:W3CDTF">2020-05-04T03:00:02Z</dcterms:modified>
</cp:coreProperties>
</file>