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2160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3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48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8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2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29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BE55-4B68-FB49-A1C2-8E880C6718AE}" type="datetimeFigureOut">
              <a:rPr lang="en-US" smtClean="0"/>
              <a:t>29/04/20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24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73777" y="536608"/>
            <a:ext cx="1689726" cy="783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Multimedidor</a:t>
            </a:r>
            <a:endParaRPr lang="pt-BR" dirty="0" smtClean="0"/>
          </a:p>
          <a:p>
            <a:pPr algn="ctr"/>
            <a:r>
              <a:rPr lang="pt-BR" dirty="0" err="1" smtClean="0"/>
              <a:t>Modbus</a:t>
            </a:r>
            <a:r>
              <a:rPr lang="pt-BR" dirty="0" smtClean="0"/>
              <a:t> -RTU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2650690" y="2954918"/>
            <a:ext cx="1804144" cy="1177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Controlador</a:t>
            </a:r>
          </a:p>
          <a:p>
            <a:pPr algn="ctr"/>
            <a:r>
              <a:rPr lang="pt-BR" sz="2000" b="1" dirty="0" smtClean="0"/>
              <a:t> de Carga</a:t>
            </a:r>
          </a:p>
          <a:p>
            <a:pPr algn="ctr"/>
            <a:r>
              <a:rPr lang="pt-BR" sz="2000" b="1" dirty="0" err="1" smtClean="0"/>
              <a:t>Arduino</a:t>
            </a:r>
            <a:r>
              <a:rPr lang="pt-BR" sz="2000" b="1" dirty="0" smtClean="0"/>
              <a:t> </a:t>
            </a:r>
            <a:endParaRPr lang="pt-BR" sz="2000" b="1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86147" y="1195763"/>
            <a:ext cx="1864543" cy="13798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Pico Central Hidrel</a:t>
            </a:r>
            <a:r>
              <a:rPr lang="pt-BR" dirty="0" smtClean="0"/>
              <a:t>étrica</a:t>
            </a:r>
            <a:endParaRPr lang="pt-BR" dirty="0"/>
          </a:p>
        </p:txBody>
      </p:sp>
      <p:sp>
        <p:nvSpPr>
          <p:cNvPr id="57" name="Rectangle 56"/>
          <p:cNvSpPr/>
          <p:nvPr/>
        </p:nvSpPr>
        <p:spPr>
          <a:xfrm>
            <a:off x="2650690" y="4513928"/>
            <a:ext cx="1804144" cy="5375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HMI </a:t>
            </a:r>
            <a:r>
              <a:rPr lang="pt-BR" dirty="0" smtClean="0"/>
              <a:t>- Display</a:t>
            </a:r>
            <a:endParaRPr lang="pt-BR" dirty="0"/>
          </a:p>
        </p:txBody>
      </p:sp>
      <p:sp>
        <p:nvSpPr>
          <p:cNvPr id="2" name="Cloud 1"/>
          <p:cNvSpPr/>
          <p:nvPr/>
        </p:nvSpPr>
        <p:spPr>
          <a:xfrm>
            <a:off x="6977493" y="1195764"/>
            <a:ext cx="2166507" cy="1379815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 de</a:t>
            </a:r>
          </a:p>
          <a:p>
            <a:pPr algn="ctr"/>
            <a:r>
              <a:rPr lang="pt-BR" dirty="0" smtClean="0"/>
              <a:t> distribui</a:t>
            </a:r>
            <a:r>
              <a:rPr lang="pt-BR" dirty="0" smtClean="0"/>
              <a:t>ção</a:t>
            </a:r>
            <a:endParaRPr lang="pt-BR" dirty="0"/>
          </a:p>
        </p:txBody>
      </p:sp>
      <p:sp>
        <p:nvSpPr>
          <p:cNvPr id="13" name="Right Arrow 12"/>
          <p:cNvSpPr/>
          <p:nvPr/>
        </p:nvSpPr>
        <p:spPr>
          <a:xfrm flipV="1">
            <a:off x="2722696" y="1609754"/>
            <a:ext cx="4251830" cy="558954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Straight Arrow Connector 20"/>
          <p:cNvCxnSpPr>
            <a:endCxn id="11" idx="0"/>
          </p:cNvCxnSpPr>
          <p:nvPr/>
        </p:nvCxnSpPr>
        <p:spPr>
          <a:xfrm>
            <a:off x="3552762" y="2015577"/>
            <a:ext cx="0" cy="939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60335" y="2954918"/>
            <a:ext cx="1531979" cy="1177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Acionamento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5163302" y="4997668"/>
            <a:ext cx="1531979" cy="121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Carga de </a:t>
            </a:r>
          </a:p>
          <a:p>
            <a:pPr algn="ctr"/>
            <a:r>
              <a:rPr lang="pt-BR" dirty="0" smtClean="0"/>
              <a:t>Lastro</a:t>
            </a:r>
            <a:endParaRPr lang="pt-BR" dirty="0"/>
          </a:p>
        </p:txBody>
      </p:sp>
      <p:cxnSp>
        <p:nvCxnSpPr>
          <p:cNvPr id="34" name="Straight Arrow Connector 33"/>
          <p:cNvCxnSpPr>
            <a:stCxn id="11" idx="3"/>
            <a:endCxn id="25" idx="1"/>
          </p:cNvCxnSpPr>
          <p:nvPr/>
        </p:nvCxnSpPr>
        <p:spPr>
          <a:xfrm>
            <a:off x="4454834" y="3543778"/>
            <a:ext cx="7055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5623976" y="2015577"/>
            <a:ext cx="544255" cy="939341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Down Arrow 44"/>
          <p:cNvSpPr/>
          <p:nvPr/>
        </p:nvSpPr>
        <p:spPr>
          <a:xfrm>
            <a:off x="5623976" y="4132637"/>
            <a:ext cx="544255" cy="865031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Straight Arrow Connector 39"/>
          <p:cNvCxnSpPr>
            <a:stCxn id="11" idx="2"/>
            <a:endCxn id="57" idx="0"/>
          </p:cNvCxnSpPr>
          <p:nvPr/>
        </p:nvCxnSpPr>
        <p:spPr>
          <a:xfrm>
            <a:off x="3552762" y="4132637"/>
            <a:ext cx="0" cy="3812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2"/>
          </p:cNvCxnSpPr>
          <p:nvPr/>
        </p:nvCxnSpPr>
        <p:spPr>
          <a:xfrm flipV="1">
            <a:off x="4718640" y="1320604"/>
            <a:ext cx="0" cy="453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8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UnB@Gama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 van Els</dc:creator>
  <cp:lastModifiedBy>Rudi van Els</cp:lastModifiedBy>
  <cp:revision>6</cp:revision>
  <dcterms:created xsi:type="dcterms:W3CDTF">2020-04-24T11:12:51Z</dcterms:created>
  <dcterms:modified xsi:type="dcterms:W3CDTF">2020-04-29T09:47:03Z</dcterms:modified>
</cp:coreProperties>
</file>