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3541"/>
  </p:normalViewPr>
  <p:slideViewPr>
    <p:cSldViewPr snapToGrid="0" snapToObjects="1">
      <p:cViewPr varScale="1">
        <p:scale>
          <a:sx n="65" d="100"/>
          <a:sy n="65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49D8-78D2-F249-9FD6-F71CEECF0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DC4AE-58DF-E74F-AA31-72EE551F6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1011A-3BF2-FB42-8F58-3BF06933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C4ABD-05A2-5A48-86E2-01EAA238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254671-0124-C746-BA12-43BF55F4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2B487-C4B1-3740-81CE-CBB9138D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C55C7-8060-F748-A9D2-7D525D28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362F6-9D31-D445-B55B-33DD3DEB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01008-03A8-7742-9A5D-38FDD25E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8B34D-B0CF-8745-9C24-D3D526EA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8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D22525-D8A8-6445-A053-1235B49A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3CED8-5A18-C549-BB50-1DA0E35A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2024D-5AAC-6248-8401-9857F97D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77722-1F1E-EE4B-A257-E7A70C2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8C05EF-CD22-6E40-9578-12FA0A4B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1C5AB-8E78-3243-9776-11616A26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E7839-C9BF-8849-BEF1-FDA05AFD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91E07-8E2F-7345-AB69-BC0DDB02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E52AC-E5DE-FB4B-8C6A-F658C0D3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AB93E-0D57-6548-8711-CCB58B6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29D7D-DC60-1941-B376-341AE305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AF01D-BFEB-A142-A5E3-3A76ABFD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E5F33-C9FF-9B42-80B4-D5EA583F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79274B-2D40-6345-B67E-52D1521A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142FD-0C39-664D-A4DF-F764A521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CDFA3-D8A0-954A-97DD-EAFC11C6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6830D-E5C9-4143-AC7F-CE28418FD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C9C6B9-7B5C-1E44-A91C-C4EF1055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D4E09-8D88-BF46-ADCE-8BCCF1CA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79628F-E666-2A4C-8410-F3C55854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6C706E-3CFB-8B43-AFB3-33770AC7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6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6FAFF-CC4E-F843-A586-422CFDE1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A6C0-A62C-E643-8127-79CF9ECE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75507-CE65-E545-8E40-BD2E9696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6F8E26-D829-2347-8DD2-F39BAD9E1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73900E-2CD4-7F48-8442-3F2750716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EC52BC-A968-E441-AE3F-21F9C36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A23A7C-4654-7C45-A1AE-D632E846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891B3B-2D61-9A4C-9F92-1FFD026B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7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EA888-7974-314E-80BF-F61CBC7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21BC96-C0E7-BF4B-8FE1-92B4A342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9A9079-B3CD-7346-BD46-A7B11FF1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65AE66-5A23-A846-8833-C278EB45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2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00A9D4-D067-6F45-A188-BEDE6A49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023CED-A138-D64F-9045-B68017F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233281-7EA7-C64A-B4E6-22E40342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3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E12A-FBD2-374C-A239-2B1CA73A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5BA26-E8C2-AC48-BDF8-A2D14177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13BE2-FD34-FB49-8AF3-47FD07E1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5EF82E-283B-794A-AA8D-3B4C6FDD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66FBE6-BD77-9846-A738-1B842E1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C57DD5-8165-7348-837E-3D6FA033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038A-CD3B-4A40-9641-ECFE2374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3CE392-E3B8-894A-93D0-0D4FA7CF6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2F4496-6389-0F4B-AB00-885BFCF1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18E957-14B0-D24C-A380-49A231C2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24537-AA9F-DC4C-B339-E9019517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B9EB0-7D7D-7045-930B-4C02E579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4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239AB9-7498-DA44-9346-EC95C3F3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A2BF2-2F0E-A740-91C3-A064D004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C2D92-2A56-6040-9E8D-7017C168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2C43-4882-334D-ADEF-D73A7AEE04C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93FB4-3F41-0B42-859D-D9A5BAFEF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1095B-CD26-744D-A18F-ABFCA6DD4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68C5-D1F2-1A41-A5F5-9347F9D7D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DDF5884-777A-E24D-91B3-066BF2E67C51}"/>
              </a:ext>
            </a:extLst>
          </p:cNvPr>
          <p:cNvGrpSpPr/>
          <p:nvPr/>
        </p:nvGrpSpPr>
        <p:grpSpPr>
          <a:xfrm>
            <a:off x="767799" y="596348"/>
            <a:ext cx="10602566" cy="3441617"/>
            <a:chOff x="767799" y="596348"/>
            <a:chExt cx="10602566" cy="3441617"/>
          </a:xfrm>
        </p:grpSpPr>
        <p:sp>
          <p:nvSpPr>
            <p:cNvPr id="5" name="Nuvem 4">
              <a:extLst>
                <a:ext uri="{FF2B5EF4-FFF2-40B4-BE49-F238E27FC236}">
                  <a16:creationId xmlns:a16="http://schemas.microsoft.com/office/drawing/2014/main" id="{1A1D8158-835C-0548-AE8C-FCF9248E2735}"/>
                </a:ext>
              </a:extLst>
            </p:cNvPr>
            <p:cNvSpPr/>
            <p:nvPr/>
          </p:nvSpPr>
          <p:spPr>
            <a:xfrm>
              <a:off x="2869925" y="596348"/>
              <a:ext cx="2007705" cy="1550504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WIFI</a:t>
              </a:r>
            </a:p>
          </p:txBody>
        </p:sp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58CD5F61-B65C-5841-A8B4-290BFAEEBD50}"/>
                </a:ext>
              </a:extLst>
            </p:cNvPr>
            <p:cNvSpPr/>
            <p:nvPr/>
          </p:nvSpPr>
          <p:spPr>
            <a:xfrm>
              <a:off x="5044109" y="2376547"/>
              <a:ext cx="1620077" cy="934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Computador de Bordo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802F83A-5DFF-2D43-8D88-E725710550E2}"/>
                </a:ext>
              </a:extLst>
            </p:cNvPr>
            <p:cNvSpPr/>
            <p:nvPr/>
          </p:nvSpPr>
          <p:spPr>
            <a:xfrm>
              <a:off x="7141267" y="2376547"/>
              <a:ext cx="1669774" cy="934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Módulo de Instrumentação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236BE87-4774-9D4A-8118-E0BAE5647395}"/>
                </a:ext>
              </a:extLst>
            </p:cNvPr>
            <p:cNvSpPr txBox="1"/>
            <p:nvPr/>
          </p:nvSpPr>
          <p:spPr>
            <a:xfrm>
              <a:off x="9819863" y="2041210"/>
              <a:ext cx="155050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Velocidade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D25BB9E-2A1C-0841-B7E6-61837A635794}"/>
                </a:ext>
              </a:extLst>
            </p:cNvPr>
            <p:cNvSpPr txBox="1"/>
            <p:nvPr/>
          </p:nvSpPr>
          <p:spPr>
            <a:xfrm>
              <a:off x="9819863" y="2583685"/>
              <a:ext cx="155050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Corrente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729D831-993A-2F47-8713-E1251FF76875}"/>
                </a:ext>
              </a:extLst>
            </p:cNvPr>
            <p:cNvSpPr txBox="1"/>
            <p:nvPr/>
          </p:nvSpPr>
          <p:spPr>
            <a:xfrm>
              <a:off x="9819863" y="3126158"/>
              <a:ext cx="155050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Tensão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22FA69A-A886-4E42-A9BD-3D4909296838}"/>
                </a:ext>
              </a:extLst>
            </p:cNvPr>
            <p:cNvSpPr txBox="1"/>
            <p:nvPr/>
          </p:nvSpPr>
          <p:spPr>
            <a:xfrm>
              <a:off x="9770171" y="3668633"/>
              <a:ext cx="160019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Temperatura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6C6DFC04-4785-FB40-9A59-315A08AEFFC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811041" y="2225876"/>
              <a:ext cx="1008822" cy="271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384347FE-28B0-D844-B53F-A7A9BA9F570E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>
              <a:off x="8811041" y="2768351"/>
              <a:ext cx="1008822" cy="75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AF5B7EEC-BE5B-D44A-96B4-7DC72A944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5887" y="3028352"/>
              <a:ext cx="934284" cy="316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FD79CAF2-A4C5-614A-988F-A9014471F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1041" y="3218492"/>
              <a:ext cx="894527" cy="59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38FEEA2-E161-2845-8394-74340EAF73E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643" y="3811962"/>
              <a:ext cx="2842591" cy="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867868F8-72A4-6A41-AF83-8C81154C0BB6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5854147" y="3310825"/>
              <a:ext cx="1" cy="501137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F4639F6-1A5E-D54A-8CFF-8F7D4ABB7166}"/>
                </a:ext>
              </a:extLst>
            </p:cNvPr>
            <p:cNvCxnSpPr/>
            <p:nvPr/>
          </p:nvCxnSpPr>
          <p:spPr>
            <a:xfrm flipH="1">
              <a:off x="7956274" y="3310824"/>
              <a:ext cx="1" cy="501137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17C0835-05DC-B449-964A-330F62BA4812}"/>
                </a:ext>
              </a:extLst>
            </p:cNvPr>
            <p:cNvSpPr txBox="1"/>
            <p:nvPr/>
          </p:nvSpPr>
          <p:spPr>
            <a:xfrm>
              <a:off x="5230472" y="1671879"/>
              <a:ext cx="125233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GPS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C31F4E89-349C-154B-845F-BC4E783BC022}"/>
                </a:ext>
              </a:extLst>
            </p:cNvPr>
            <p:cNvCxnSpPr>
              <a:stCxn id="37" idx="2"/>
              <a:endCxn id="10" idx="0"/>
            </p:cNvCxnSpPr>
            <p:nvPr/>
          </p:nvCxnSpPr>
          <p:spPr>
            <a:xfrm flipH="1">
              <a:off x="5854148" y="2041211"/>
              <a:ext cx="2489" cy="335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57A7A0B-0EFA-2544-A6BD-63E9BD5ED274}"/>
                </a:ext>
              </a:extLst>
            </p:cNvPr>
            <p:cNvGrpSpPr/>
            <p:nvPr/>
          </p:nvGrpSpPr>
          <p:grpSpPr>
            <a:xfrm>
              <a:off x="767799" y="1688069"/>
              <a:ext cx="1790288" cy="2078862"/>
              <a:chOff x="767799" y="1626849"/>
              <a:chExt cx="1790288" cy="2078862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ADDBB52A-2F34-AF4A-A9C9-539C6D5786ED}"/>
                  </a:ext>
                </a:extLst>
              </p:cNvPr>
              <p:cNvGrpSpPr/>
              <p:nvPr/>
            </p:nvGrpSpPr>
            <p:grpSpPr>
              <a:xfrm>
                <a:off x="767799" y="1626849"/>
                <a:ext cx="1769167" cy="2078862"/>
                <a:chOff x="1172816" y="2146852"/>
                <a:chExt cx="1351721" cy="1709530"/>
              </a:xfrm>
              <a:solidFill>
                <a:schemeClr val="bg1"/>
              </a:solidFill>
            </p:grpSpPr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EDC1DE04-0522-A343-B2DF-DEFFC162B11E}"/>
                    </a:ext>
                  </a:extLst>
                </p:cNvPr>
                <p:cNvSpPr/>
                <p:nvPr/>
              </p:nvSpPr>
              <p:spPr>
                <a:xfrm>
                  <a:off x="1361660" y="2146852"/>
                  <a:ext cx="1013791" cy="115293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Trapezoide 5">
                  <a:extLst>
                    <a:ext uri="{FF2B5EF4-FFF2-40B4-BE49-F238E27FC236}">
                      <a16:creationId xmlns:a16="http://schemas.microsoft.com/office/drawing/2014/main" id="{EE5BC710-7008-A84B-B4CB-F982313B3B37}"/>
                    </a:ext>
                  </a:extLst>
                </p:cNvPr>
                <p:cNvSpPr/>
                <p:nvPr/>
              </p:nvSpPr>
              <p:spPr>
                <a:xfrm>
                  <a:off x="1172816" y="3299791"/>
                  <a:ext cx="1351721" cy="556591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779AFCF-B4EC-0441-AA7B-71F9A52E16B1}"/>
                  </a:ext>
                </a:extLst>
              </p:cNvPr>
              <p:cNvSpPr txBox="1"/>
              <p:nvPr/>
            </p:nvSpPr>
            <p:spPr>
              <a:xfrm>
                <a:off x="788920" y="1996181"/>
                <a:ext cx="1769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Computador Servidor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6729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4</cp:revision>
  <dcterms:created xsi:type="dcterms:W3CDTF">2022-03-17T17:12:27Z</dcterms:created>
  <dcterms:modified xsi:type="dcterms:W3CDTF">2022-03-17T18:18:59Z</dcterms:modified>
</cp:coreProperties>
</file>