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3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48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8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2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29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BE55-4B68-FB49-A1C2-8E880C6718AE}" type="datetimeFigureOut">
              <a:rPr lang="en-US" smtClean="0"/>
              <a:t>22/05/20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24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761384" y="1065272"/>
            <a:ext cx="7074002" cy="4725928"/>
            <a:chOff x="1761384" y="1065272"/>
            <a:chExt cx="7074002" cy="4725928"/>
          </a:xfrm>
        </p:grpSpPr>
        <p:sp>
          <p:nvSpPr>
            <p:cNvPr id="5" name="Rectangle 4"/>
            <p:cNvSpPr/>
            <p:nvPr/>
          </p:nvSpPr>
          <p:spPr>
            <a:xfrm>
              <a:off x="4865659" y="2370301"/>
              <a:ext cx="1664021" cy="12703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Conversor CMOS-RS485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145660" y="2289419"/>
              <a:ext cx="1689726" cy="1351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Multimedidor</a:t>
              </a:r>
              <a:endParaRPr lang="pt-BR" dirty="0" smtClean="0"/>
            </a:p>
            <a:p>
              <a:pPr algn="ctr"/>
              <a:r>
                <a:rPr lang="pt-BR" dirty="0" err="1" smtClean="0"/>
                <a:t>Modbus</a:t>
              </a:r>
              <a:r>
                <a:rPr lang="pt-BR" dirty="0" smtClean="0"/>
                <a:t> -RTU</a:t>
              </a:r>
              <a:endParaRPr lang="pt-B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11790" y="2330145"/>
              <a:ext cx="2047029" cy="3461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Raspberry</a:t>
              </a:r>
              <a:endParaRPr lang="pt-BR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37580" y="4874655"/>
              <a:ext cx="956338" cy="7839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4G </a:t>
              </a:r>
              <a:r>
                <a:rPr lang="pt-BR" dirty="0" err="1" smtClean="0"/>
                <a:t>Dongle</a:t>
              </a:r>
              <a:endParaRPr lang="pt-B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71366" y="3892499"/>
              <a:ext cx="1664020" cy="8134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Load</a:t>
              </a:r>
              <a:r>
                <a:rPr lang="pt-BR" dirty="0" smtClean="0"/>
                <a:t> </a:t>
              </a:r>
            </a:p>
            <a:p>
              <a:pPr algn="ctr"/>
              <a:r>
                <a:rPr lang="pt-BR" dirty="0" err="1" smtClean="0"/>
                <a:t>controller</a:t>
              </a:r>
              <a:endParaRPr lang="pt-BR" dirty="0" smtClean="0"/>
            </a:p>
          </p:txBody>
        </p:sp>
        <p:cxnSp>
          <p:nvCxnSpPr>
            <p:cNvPr id="20" name="Straight Arrow Connector 19"/>
            <p:cNvCxnSpPr>
              <a:endCxn id="10" idx="1"/>
            </p:cNvCxnSpPr>
            <p:nvPr/>
          </p:nvCxnSpPr>
          <p:spPr>
            <a:xfrm>
              <a:off x="3833113" y="5266653"/>
              <a:ext cx="100446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1"/>
            </p:cNvCxnSpPr>
            <p:nvPr/>
          </p:nvCxnSpPr>
          <p:spPr>
            <a:xfrm flipH="1">
              <a:off x="6562124" y="2965043"/>
              <a:ext cx="58353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58820" y="4312630"/>
              <a:ext cx="32868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074285" y="3892499"/>
              <a:ext cx="568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USB</a:t>
              </a:r>
              <a:endParaRPr lang="pt-BR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47222" y="4781158"/>
              <a:ext cx="568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USB</a:t>
              </a:r>
              <a:endParaRPr lang="pt-BR" sz="16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61384" y="1065272"/>
              <a:ext cx="2147840" cy="5375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HMI - LCD </a:t>
              </a:r>
              <a:r>
                <a:rPr lang="pt-BR" dirty="0" err="1" smtClean="0"/>
                <a:t>Dislay</a:t>
              </a:r>
              <a:endParaRPr lang="pt-BR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909224" y="2562225"/>
              <a:ext cx="9283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875358" y="2936951"/>
              <a:ext cx="9564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858820" y="3378210"/>
              <a:ext cx="10068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047222" y="2201024"/>
              <a:ext cx="568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 smtClean="0"/>
                <a:t>Tx</a:t>
              </a:r>
              <a:endParaRPr lang="pt-BR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7349" y="2596091"/>
              <a:ext cx="568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 smtClean="0"/>
                <a:t>Rx</a:t>
              </a:r>
              <a:endParaRPr lang="pt-BR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74285" y="3002486"/>
              <a:ext cx="568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RTS</a:t>
              </a:r>
              <a:endParaRPr lang="pt-BR" sz="16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761384" y="1605658"/>
              <a:ext cx="1955583" cy="686632"/>
              <a:chOff x="5198646" y="494713"/>
              <a:chExt cx="1955583" cy="68663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198646" y="494713"/>
                <a:ext cx="338554" cy="686632"/>
                <a:chOff x="541979" y="1224374"/>
                <a:chExt cx="338554" cy="686632"/>
              </a:xfrm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880533" y="1224374"/>
                  <a:ext cx="0" cy="6866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426870" y="1457343"/>
                  <a:ext cx="5687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smtClean="0"/>
                    <a:t>RS</a:t>
                  </a:r>
                  <a:endParaRPr lang="pt-BR" sz="1600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5743118" y="494713"/>
                <a:ext cx="338554" cy="686632"/>
                <a:chOff x="541979" y="1224374"/>
                <a:chExt cx="338554" cy="686632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880533" y="1224374"/>
                  <a:ext cx="0" cy="6866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 rot="16200000">
                  <a:off x="426870" y="1457343"/>
                  <a:ext cx="5687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smtClean="0"/>
                    <a:t>RW</a:t>
                  </a:r>
                  <a:endParaRPr lang="pt-BR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6271203" y="494713"/>
                <a:ext cx="338554" cy="686632"/>
                <a:chOff x="541979" y="1224374"/>
                <a:chExt cx="338554" cy="686632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880533" y="1224374"/>
                  <a:ext cx="0" cy="6866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 rot="16200000">
                  <a:off x="426870" y="1457343"/>
                  <a:ext cx="5687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smtClean="0"/>
                    <a:t>EN</a:t>
                  </a:r>
                  <a:endParaRPr lang="pt-BR" sz="16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815675" y="494713"/>
                <a:ext cx="338554" cy="686632"/>
                <a:chOff x="541979" y="1224374"/>
                <a:chExt cx="338554" cy="686632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V="1">
                  <a:off x="880533" y="1224374"/>
                  <a:ext cx="0" cy="6866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 rot="16200000">
                  <a:off x="426870" y="1457343"/>
                  <a:ext cx="5687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 smtClean="0"/>
                    <a:t>RST</a:t>
                  </a:r>
                  <a:endParaRPr lang="pt-BR" sz="1600" dirty="0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4865659" y="1065272"/>
            <a:ext cx="1664021" cy="100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68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UnB@Gama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 van Els</dc:creator>
  <cp:lastModifiedBy>Rudi van Els</cp:lastModifiedBy>
  <cp:revision>9</cp:revision>
  <dcterms:created xsi:type="dcterms:W3CDTF">2020-04-24T11:12:51Z</dcterms:created>
  <dcterms:modified xsi:type="dcterms:W3CDTF">2020-05-22T22:15:17Z</dcterms:modified>
</cp:coreProperties>
</file>