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24/04/20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3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24/04/20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24/04/20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48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24/04/20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24/04/20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2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24/04/20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58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24/04/20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4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24/04/20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2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24/04/20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24/04/20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24/04/20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29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BE55-4B68-FB49-A1C2-8E880C6718AE}" type="datetimeFigureOut">
              <a:rPr lang="en-US" smtClean="0"/>
              <a:t>24/04/20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24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8163" y="230800"/>
            <a:ext cx="956338" cy="783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MQTT</a:t>
            </a:r>
          </a:p>
          <a:p>
            <a:pPr algn="ctr"/>
            <a:r>
              <a:rPr lang="pt-BR" dirty="0" smtClean="0"/>
              <a:t>server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3765014" y="4029735"/>
            <a:ext cx="1664021" cy="6046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Conversor CMOS-RS485</a:t>
            </a:r>
          </a:p>
        </p:txBody>
      </p:sp>
      <p:sp>
        <p:nvSpPr>
          <p:cNvPr id="6" name="Rectangle 5"/>
          <p:cNvSpPr/>
          <p:nvPr/>
        </p:nvSpPr>
        <p:spPr>
          <a:xfrm>
            <a:off x="711145" y="230800"/>
            <a:ext cx="1328225" cy="10975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Scada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MQTT </a:t>
            </a:r>
            <a:r>
              <a:rPr lang="pt-BR" dirty="0" err="1" smtClean="0"/>
              <a:t>client</a:t>
            </a:r>
            <a:endParaRPr lang="pt-BR" dirty="0"/>
          </a:p>
        </p:txBody>
      </p:sp>
      <p:sp>
        <p:nvSpPr>
          <p:cNvPr id="7" name="Explosion 1 6"/>
          <p:cNvSpPr/>
          <p:nvPr/>
        </p:nvSpPr>
        <p:spPr>
          <a:xfrm>
            <a:off x="3024876" y="1657671"/>
            <a:ext cx="1822986" cy="1449434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5015" y="3948854"/>
            <a:ext cx="1689726" cy="783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Multimedidor</a:t>
            </a:r>
            <a:endParaRPr lang="pt-BR" dirty="0" smtClean="0"/>
          </a:p>
          <a:p>
            <a:pPr algn="ctr"/>
            <a:r>
              <a:rPr lang="pt-BR" dirty="0" err="1" smtClean="0"/>
              <a:t>Modbus</a:t>
            </a:r>
            <a:r>
              <a:rPr lang="pt-BR" dirty="0" smtClean="0"/>
              <a:t> -RTU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11145" y="3989579"/>
            <a:ext cx="2047029" cy="1764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Raspberry</a:t>
            </a:r>
            <a:endParaRPr lang="pt-B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03306" y="2262872"/>
            <a:ext cx="956338" cy="7839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4G </a:t>
            </a:r>
            <a:r>
              <a:rPr lang="pt-BR" dirty="0" err="1" smtClean="0"/>
              <a:t>Dongle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6070721" y="5077809"/>
            <a:ext cx="1664020" cy="81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Load</a:t>
            </a:r>
            <a:r>
              <a:rPr lang="pt-BR" dirty="0" smtClean="0"/>
              <a:t> </a:t>
            </a:r>
          </a:p>
          <a:p>
            <a:pPr algn="ctr"/>
            <a:r>
              <a:rPr lang="pt-BR" dirty="0" err="1" smtClean="0"/>
              <a:t>controller</a:t>
            </a:r>
            <a:endParaRPr lang="pt-BR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6070720" y="752635"/>
            <a:ext cx="2855524" cy="181007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Unidade  de</a:t>
            </a:r>
          </a:p>
          <a:p>
            <a:pPr algn="ctr"/>
            <a:r>
              <a:rPr lang="pt-BR" dirty="0" smtClean="0"/>
              <a:t>Gera</a:t>
            </a:r>
            <a:r>
              <a:rPr lang="pt-BR" dirty="0" smtClean="0"/>
              <a:t>ção de Energia Elétrica</a:t>
            </a:r>
            <a:endParaRPr lang="pt-BR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3646332" y="1014796"/>
            <a:ext cx="90603" cy="799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1"/>
          </p:cNvCxnSpPr>
          <p:nvPr/>
        </p:nvCxnSpPr>
        <p:spPr>
          <a:xfrm>
            <a:off x="1375258" y="1328393"/>
            <a:ext cx="1649618" cy="9073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1659644" y="2654870"/>
            <a:ext cx="13573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</p:cNvCxnSpPr>
          <p:nvPr/>
        </p:nvCxnSpPr>
        <p:spPr>
          <a:xfrm flipH="1">
            <a:off x="1173636" y="3046868"/>
            <a:ext cx="7839" cy="9019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</p:cNvCxnSpPr>
          <p:nvPr/>
        </p:nvCxnSpPr>
        <p:spPr>
          <a:xfrm flipH="1" flipV="1">
            <a:off x="2765095" y="4323257"/>
            <a:ext cx="999919" cy="87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</p:cNvCxnSpPr>
          <p:nvPr/>
        </p:nvCxnSpPr>
        <p:spPr>
          <a:xfrm flipH="1" flipV="1">
            <a:off x="5461479" y="4323257"/>
            <a:ext cx="583536" cy="17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732468" y="5484529"/>
            <a:ext cx="3312547" cy="166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>
            <a:off x="7734741" y="4323257"/>
            <a:ext cx="360586" cy="17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095327" y="2654870"/>
            <a:ext cx="0" cy="1685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734741" y="5467890"/>
            <a:ext cx="674140" cy="16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24501" y="5077809"/>
            <a:ext cx="5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USB</a:t>
            </a:r>
            <a:endParaRPr lang="pt-BR" dirty="0"/>
          </a:p>
        </p:txBody>
      </p:sp>
      <p:sp>
        <p:nvSpPr>
          <p:cNvPr id="46" name="TextBox 45"/>
          <p:cNvSpPr txBox="1"/>
          <p:nvPr/>
        </p:nvSpPr>
        <p:spPr>
          <a:xfrm>
            <a:off x="1181475" y="3285900"/>
            <a:ext cx="5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USB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2765095" y="3948854"/>
            <a:ext cx="88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UART</a:t>
            </a:r>
            <a:endParaRPr lang="pt-BR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8408881" y="2654870"/>
            <a:ext cx="0" cy="2846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464765" y="5891248"/>
            <a:ext cx="2147840" cy="5375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HMI - LCD </a:t>
            </a:r>
            <a:r>
              <a:rPr lang="pt-BR" dirty="0" err="1" smtClean="0"/>
              <a:t>Dislay</a:t>
            </a:r>
            <a:endParaRPr lang="pt-BR" dirty="0"/>
          </a:p>
        </p:txBody>
      </p:sp>
      <p:cxnSp>
        <p:nvCxnSpPr>
          <p:cNvPr id="59" name="Elbow Connector 58"/>
          <p:cNvCxnSpPr>
            <a:stCxn id="9" idx="2"/>
            <a:endCxn id="57" idx="1"/>
          </p:cNvCxnSpPr>
          <p:nvPr/>
        </p:nvCxnSpPr>
        <p:spPr>
          <a:xfrm rot="16200000" flipH="1">
            <a:off x="2396972" y="5092213"/>
            <a:ext cx="405480" cy="17301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039370" y="5812848"/>
            <a:ext cx="51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</a:t>
            </a:r>
            <a:r>
              <a:rPr lang="pt-BR" dirty="0" smtClean="0"/>
              <a:t>/O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68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UnB@Gama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Rudi van Els</dc:creator>
  <cp:lastModifiedBy>Rudi van Els</cp:lastModifiedBy>
  <cp:revision>4</cp:revision>
  <dcterms:created xsi:type="dcterms:W3CDTF">2020-04-24T11:12:51Z</dcterms:created>
  <dcterms:modified xsi:type="dcterms:W3CDTF">2020-04-24T11:35:52Z</dcterms:modified>
</cp:coreProperties>
</file>