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24/05/20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33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24/05/20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24/05/20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48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24/05/20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1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24/05/20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24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24/05/20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58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24/05/20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4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24/05/20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20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24/05/20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24/05/20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E55-4B68-FB49-A1C2-8E880C6718AE}" type="datetimeFigureOut">
              <a:rPr lang="en-US" smtClean="0"/>
              <a:t>24/05/20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29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BE55-4B68-FB49-A1C2-8E880C6718AE}" type="datetimeFigureOut">
              <a:rPr lang="en-US" smtClean="0"/>
              <a:t>24/05/20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AE82B-2C42-CB4C-A908-DB4403C0CA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24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36706" y="797787"/>
            <a:ext cx="8196095" cy="5631393"/>
            <a:chOff x="236706" y="797787"/>
            <a:chExt cx="8196095" cy="5631393"/>
          </a:xfrm>
        </p:grpSpPr>
        <p:sp>
          <p:nvSpPr>
            <p:cNvPr id="7" name="Explosion 1 6"/>
            <p:cNvSpPr/>
            <p:nvPr/>
          </p:nvSpPr>
          <p:spPr>
            <a:xfrm>
              <a:off x="3011806" y="2895604"/>
              <a:ext cx="2553616" cy="1040184"/>
            </a:xfrm>
            <a:prstGeom prst="irregularSeal1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Internet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288614" y="2302933"/>
              <a:ext cx="0" cy="77893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288614" y="3691154"/>
              <a:ext cx="1" cy="145499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ounded Rectangle 2"/>
            <p:cNvSpPr/>
            <p:nvPr/>
          </p:nvSpPr>
          <p:spPr>
            <a:xfrm>
              <a:off x="3081867" y="5204628"/>
              <a:ext cx="2413494" cy="122455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Central de monitoramento</a:t>
              </a:r>
            </a:p>
            <a:p>
              <a:pPr algn="ctr"/>
              <a:r>
                <a:rPr lang="pt-BR" dirty="0" smtClean="0"/>
                <a:t>e acionamento remoto</a:t>
              </a:r>
              <a:endParaRPr lang="pt-BR" dirty="0"/>
            </a:p>
          </p:txBody>
        </p:sp>
        <p:pic>
          <p:nvPicPr>
            <p:cNvPr id="45" name="Picture 44" descr="7288396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1867" y="797787"/>
              <a:ext cx="2413493" cy="1478099"/>
            </a:xfrm>
            <a:prstGeom prst="rect">
              <a:avLst/>
            </a:prstGeom>
          </p:spPr>
        </p:pic>
        <p:sp>
          <p:nvSpPr>
            <p:cNvPr id="21" name="Rounded Rectangle 20"/>
            <p:cNvSpPr/>
            <p:nvPr/>
          </p:nvSpPr>
          <p:spPr>
            <a:xfrm>
              <a:off x="236706" y="3667282"/>
              <a:ext cx="2455696" cy="122455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Central de monitoramento e acionamento remoto</a:t>
              </a:r>
              <a:endParaRPr lang="pt-BR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214537" y="3684531"/>
              <a:ext cx="2218264" cy="122455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Central de monitoramento</a:t>
              </a:r>
            </a:p>
            <a:p>
              <a:pPr algn="ctr"/>
              <a:r>
                <a:rPr lang="pt-BR" dirty="0" smtClean="0"/>
                <a:t>e acionamento remoto</a:t>
              </a:r>
              <a:endParaRPr lang="pt-BR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13869" y="3691155"/>
              <a:ext cx="1100668" cy="60565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2709335" y="3691154"/>
              <a:ext cx="914398" cy="58840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518150" y="1018864"/>
              <a:ext cx="1540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Supervis</a:t>
              </a:r>
              <a:r>
                <a:rPr lang="pt-BR" dirty="0" smtClean="0"/>
                <a:t>ório </a:t>
              </a:r>
            </a:p>
            <a:p>
              <a:pPr algn="ctr"/>
              <a:r>
                <a:rPr lang="pt-BR" dirty="0" smtClean="0"/>
                <a:t>e controle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68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UnB@Gama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Rudi van Els</dc:creator>
  <cp:lastModifiedBy>Rudi van Els</cp:lastModifiedBy>
  <cp:revision>11</cp:revision>
  <dcterms:created xsi:type="dcterms:W3CDTF">2020-04-24T11:12:51Z</dcterms:created>
  <dcterms:modified xsi:type="dcterms:W3CDTF">2020-05-25T02:37:37Z</dcterms:modified>
</cp:coreProperties>
</file>