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B9761D8-2F18-4E90-BE75-8BE68D26F09C}">
  <a:tblStyle styleId="{FB9761D8-2F18-4E90-BE75-8BE68D26F09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39588D2B-8B79-46CB-9FEA-FA976236B77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e93014f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e93014f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48803e7bd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48803e7bd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e93014fa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e93014fa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e93014fa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e93014fa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e93014fa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e93014fa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e93014fa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e93014fa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9e93014fa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9e93014fa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9e93014faa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9e93014faa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96375" y="53725"/>
            <a:ext cx="8520600" cy="182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latin typeface="Times New Roman"/>
                <a:ea typeface="Times New Roman"/>
                <a:cs typeface="Times New Roman"/>
                <a:sym typeface="Times New Roman"/>
              </a:rPr>
              <a:t>Лабораторная работа №1 “Численное интегрирование”по Вычислительной Математике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879100"/>
            <a:ext cx="85206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Отчёт подготовлен студентами 2ИВТ(1):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Рудницким Н.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Мозговым Н.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Кузнецовым М.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Козырьковым И.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Войтенко И.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Савостином Е.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>
                <a:latin typeface="Times New Roman"/>
                <a:ea typeface="Times New Roman"/>
                <a:cs typeface="Times New Roman"/>
                <a:sym typeface="Times New Roman"/>
              </a:rPr>
              <a:t>Постановка задачи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23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imes New Roman"/>
              <a:buChar char="-"/>
            </a:pPr>
            <a:r>
              <a:rPr lang="ru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Вычислить определенный интеграл, используя различные численные методы и алгоритмы их реализации</a:t>
            </a:r>
            <a:endParaRPr sz="2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imes New Roman"/>
              <a:buChar char="-"/>
            </a:pPr>
            <a:r>
              <a:rPr lang="ru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Провести сравнительный анализ полученных данных</a:t>
            </a:r>
            <a:endParaRPr sz="2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imes New Roman"/>
              <a:buChar char="-"/>
            </a:pPr>
            <a:r>
              <a:rPr lang="ru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Сделать вывод</a:t>
            </a:r>
            <a:endParaRPr sz="2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77500"/>
            <a:ext cx="8520600" cy="3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21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Реализация удобного меню для переключения между методами численного интегрирования, реализация самих методов численного интегрирования с постоянным и переменным шагом. Анализ полученных данных для определения эффективности методов. Подведение итогов лабораторной работы.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37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>
                <a:latin typeface="Times New Roman"/>
                <a:ea typeface="Times New Roman"/>
                <a:cs typeface="Times New Roman"/>
                <a:sym typeface="Times New Roman"/>
              </a:rPr>
              <a:t>Цель работы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153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Ход работы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47000" y="863550"/>
            <a:ext cx="8520600" cy="41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rabicPeriod"/>
            </a:pPr>
            <a:r>
              <a:rPr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Разработка модуля с программным меню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Содержание меню:</a:t>
            </a:r>
            <a:b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Основной файл содержит две функции: основную и подменю для интегрирования. В основной функции предлагается выбрать тип решаемой задачи. В подменю пользователь выбирает метод вычисления интеграла и алгоритм нахождения результата.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rabicPeriod"/>
            </a:pPr>
            <a:r>
              <a:rPr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Разработка модуля с основными функциями вычисления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Существующие функции вычисления интеграла:</a:t>
            </a:r>
            <a:b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a) Метод прямоугольников левых частей </a:t>
            </a:r>
            <a:b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1) с постоянным шагом</a:t>
            </a:r>
            <a:b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2) без смещения</a:t>
            </a:r>
            <a:b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b) Метод прямоугольников правых частей с постоянным шагом</a:t>
            </a:r>
            <a:b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c) Метод трапеций с постоянным шагом</a:t>
            </a:r>
            <a:b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d) Метод Симпсона (парабол) с постоянным шагом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61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Назначение функциональной части программы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Функционал меню:</a:t>
            </a:r>
            <a:b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Пользователь может передвигаться по программе, выбирая тип задачи, методы и алгоритмы численного интегрирования посредством ввода номеров соответствующих пунктов в консоль. Программа выводит выбранный метод и шаг вычислений, а также спрашивает пользователя правильно ли он ввел данные или хочет изменить. После вывода вышеперечисленного производится опрос об окончании программы или ее перезапуске.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Функционал модуля с вычислительными алгоритмами:</a:t>
            </a:r>
            <a:b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Модуль содержит функции для вычисления по каждому из представленных методов и позволяет произвести все необходимые вычисления, запрошенные пользователе</a:t>
            </a: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</a:t>
            </a: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460650" y="0"/>
            <a:ext cx="82227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>
                <a:latin typeface="Times New Roman"/>
                <a:ea typeface="Times New Roman"/>
                <a:cs typeface="Times New Roman"/>
                <a:sym typeface="Times New Roman"/>
              </a:rPr>
              <a:t>Алгоритмы</a:t>
            </a:r>
            <a:r>
              <a:rPr lang="ru" sz="2600">
                <a:latin typeface="Times New Roman"/>
                <a:ea typeface="Times New Roman"/>
                <a:cs typeface="Times New Roman"/>
                <a:sym typeface="Times New Roman"/>
              </a:rPr>
              <a:t> вычисления интеграла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675" y="489900"/>
            <a:ext cx="2657571" cy="450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3433" y="489900"/>
            <a:ext cx="2491650" cy="4501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53250" y="607500"/>
            <a:ext cx="3110473" cy="426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39938" y="91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Таблица вычислений для постоянного шага:</a:t>
            </a:r>
            <a:endParaRPr sz="2400"/>
          </a:p>
        </p:txBody>
      </p:sp>
      <p:graphicFrame>
        <p:nvGraphicFramePr>
          <p:cNvPr id="93" name="Google Shape;93;p19"/>
          <p:cNvGraphicFramePr/>
          <p:nvPr/>
        </p:nvGraphicFramePr>
        <p:xfrm>
          <a:off x="370425" y="60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{FB9761D8-2F18-4E90-BE75-8BE68D26F09C}</a:tableStyleId>
              </a:tblPr>
              <a:tblGrid>
                <a:gridCol w="1680625"/>
                <a:gridCol w="1680625"/>
                <a:gridCol w="1680625"/>
                <a:gridCol w="1680625"/>
                <a:gridCol w="1680625"/>
              </a:tblGrid>
              <a:tr h="33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Метод/количество разбиений отрезка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n=10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n=100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n=1000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n=10000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549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Прямоугольников левых частей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0.980132370470008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0.9466336082642072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0.951330630605275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0.9510018351789716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70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Прямоугольников правых частей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0.9231608384842906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0.9409670484292129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0.9507609152854177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0.9509448666918007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02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Метод трапеций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1.0240075877870853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0.9510517233594923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0.9517693827784457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0.9510457134411033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2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Метод Симпсона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0.9464169563561626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0.9505828331235892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0.9509994248679587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0.951041084042846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4" name="Google Shape;94;p19"/>
          <p:cNvGraphicFramePr/>
          <p:nvPr/>
        </p:nvGraphicFramePr>
        <p:xfrm>
          <a:off x="322300" y="377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{39588D2B-8B79-46CB-9FEA-FA976236B77D}</a:tableStyleId>
              </a:tblPr>
              <a:tblGrid>
                <a:gridCol w="1711175"/>
                <a:gridCol w="1711175"/>
                <a:gridCol w="1711175"/>
                <a:gridCol w="1711175"/>
                <a:gridCol w="1711175"/>
              </a:tblGrid>
              <a:tr h="574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Точность/количество разбиений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n=10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n=100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n=1000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n=10000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 = 10^-6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0.9510450433517565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0.9510464082990252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0.9510448558937203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0.9510461579388093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5" name="Google Shape;95;p19"/>
          <p:cNvSpPr txBox="1"/>
          <p:nvPr>
            <p:ph type="title"/>
          </p:nvPr>
        </p:nvSpPr>
        <p:spPr>
          <a:xfrm>
            <a:off x="311688" y="3203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/>
              <a:t>Таблица вычислений для переменного шага: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127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>
                <a:latin typeface="Times New Roman"/>
                <a:ea typeface="Times New Roman"/>
                <a:cs typeface="Times New Roman"/>
                <a:sym typeface="Times New Roman"/>
              </a:rPr>
              <a:t>Анализ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Среди алгоритмов для постоянного шага наиболее точным является метод трапеций. Он наиболее универсален. Наименее точен метод прямоугольников, т.е. он имеет наибольшую погрешность.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Алгоритм с переменным шагом позволяет рассчитывать интеграл, задавая не конкретный размер шагов, а </a:t>
            </a:r>
            <a:r>
              <a:rPr lang="ru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рассчитывать</a:t>
            </a:r>
            <a:r>
              <a:rPr lang="ru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его исходя из заданной точности вычисления. Из-за этого он точнее любого алгоритма с постоянным шагом.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155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>
                <a:latin typeface="Times New Roman"/>
                <a:ea typeface="Times New Roman"/>
                <a:cs typeface="Times New Roman"/>
                <a:sym typeface="Times New Roman"/>
              </a:rPr>
              <a:t>Вывод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данной лабораторной работе было разработано меню для выбора метода и алгоритма, а также соответственно сами функции для вычисления. Были проанализированы полученные результаты, которые для точности вычислялись с разным количеством разбиений отрезка интегрирования. Выявленная погрешность между методами также зависит и от выбора языка программирования, т.к., например Си вычисляет точнее, чем Python.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