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1af5dab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1af5dab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91af5dab3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91af5dab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91af5dab3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91af5dab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91af5dab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91af5dab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91af5dab3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91af5dab3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91af5dab3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91af5dab3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1af5dab3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1af5dab3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91af5dab3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91af5dab3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1dad68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1dad68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1dad684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1dad684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1af5da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1af5da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1dad684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1dad684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1af5dab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91af5dab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91af5dab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91af5dab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91af5dab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91af5dab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91af5dab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91af5dab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91af5dab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91af5dab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91af5dab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91af5dab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91af5dab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91af5dab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06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Итоговый групповой отчет по лабораторным работам по Анализу Данных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51525"/>
            <a:ext cx="8520600" cy="24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Отчёт подготовлен студентами 2ИВТ(1):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Рудницкий Н.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Козырьков И.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Мозговой Н.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Савостин Е.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Войтенко И.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Кузнецов М.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3. Итоги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ходе работы были вычислены различные математические характеристики как для дискретных, так и для интервальных рядов. Были построены различные графики (полигон, кумулянта, огива и т.д.), также были вычислены перцентили для одного из рядов.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4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Цель работы: </a:t>
            </a:r>
            <a:r>
              <a:rPr lang="ru"/>
              <a:t>построить эмпирическую функцию распределения для дискретного и интервального вариационного ряда.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Оборудование: </a:t>
            </a:r>
            <a:r>
              <a:rPr lang="ru"/>
              <a:t>ПК, табличный процессор Excel.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4. Математическая модель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17550" y="1185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Эмперическая функция распределения:</a:t>
            </a: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r>
              <a:rPr lang="ru"/>
              <a:t>где n - накопленная частота числа x, n - объём выборки.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50" y="1639700"/>
            <a:ext cx="1725305" cy="9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4. Задача 1. Результаты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57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Полученный график: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641672"/>
            <a:ext cx="5355725" cy="33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Лабораторная работа 4. Задача 2. Результаты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Полученный график: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75" y="1797175"/>
            <a:ext cx="488632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0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4. Итоги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ходе выполнения работы были построены графики эмпирических функций распределений дискретного и интервального ряда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5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Цель работы:</a:t>
            </a:r>
            <a:r>
              <a:rPr lang="ru"/>
              <a:t> научиться строить функцию нормального распределения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Оборудование: </a:t>
            </a:r>
            <a:r>
              <a:rPr lang="ru"/>
              <a:t>ПК, табличный процессор Excel.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5. Математическая модель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252304" cy="10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67375"/>
            <a:ext cx="1897500" cy="7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5. Результаты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77146" cy="23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150" y="2193950"/>
            <a:ext cx="4077151" cy="2374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5. Итоги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ходе выполнения работы были построены график нормального распределения и график нормального распределения нормированных данных.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3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Цель работы: </a:t>
            </a:r>
            <a:r>
              <a:rPr lang="ru"/>
              <a:t>вычислить математические характеристики вариационного ряда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Оборудование: </a:t>
            </a:r>
            <a:r>
              <a:rPr lang="ru"/>
              <a:t>ПК, табличный процессор Excel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ходе выполнения заданных лабораторных работ мы вычислили различные математические характеристики дискретных и интервальных вариационных рядов, были графически изображены некоторые вариационные ряды, построены графики нормального распределения и распределения нормированных данных.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3. Математическая модель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ходе выполнения лабораторной работы были использованы различные формулы для нахождения мат. характеристик, а именно: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Среднее значение признака для вариационного ряда:</a:t>
            </a:r>
            <a:br>
              <a:rPr lang="ru"/>
            </a:br>
            <a:r>
              <a:rPr lang="ru"/>
              <a:t>Для дискретного:</a:t>
            </a: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r>
              <a:rPr lang="ru"/>
              <a:t>Для интервального:</a:t>
            </a: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ru"/>
            </a:br>
            <a:r>
              <a:rPr lang="ru"/>
              <a:t>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25" y="2790550"/>
            <a:ext cx="12573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525" y="4196900"/>
            <a:ext cx="27527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3. Математическая модель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2)	Дисперсия</a:t>
            </a:r>
            <a:br>
              <a:rPr lang="ru"/>
            </a:br>
            <a:r>
              <a:rPr lang="ru"/>
              <a:t>	Для дискретного:</a:t>
            </a:r>
            <a:br>
              <a:rPr lang="ru"/>
            </a:br>
            <a:br>
              <a:rPr lang="ru"/>
            </a:br>
            <a:br>
              <a:rPr lang="ru"/>
            </a:br>
            <a:r>
              <a:rPr lang="ru"/>
              <a:t>	</a:t>
            </a:r>
            <a:br>
              <a:rPr lang="ru"/>
            </a:br>
            <a:r>
              <a:rPr lang="ru"/>
              <a:t>	Для интервального:</a:t>
            </a:r>
            <a:br>
              <a:rPr lang="ru"/>
            </a:br>
            <a:r>
              <a:rPr lang="ru"/>
              <a:t>	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650" y="1987375"/>
            <a:ext cx="19812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650" y="3284950"/>
            <a:ext cx="38576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3. Математическая модель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3)	Среднее квадратическое отклонение:</a:t>
            </a:r>
            <a:br>
              <a:rPr lang="ru"/>
            </a:br>
            <a:r>
              <a:rPr lang="ru"/>
              <a:t>	</a:t>
            </a:r>
            <a:br>
              <a:rPr lang="ru"/>
            </a:br>
            <a:br>
              <a:rPr lang="ru"/>
            </a:br>
            <a:r>
              <a:rPr lang="ru"/>
              <a:t>4)	Коэффициент вариации:</a:t>
            </a:r>
            <a:br>
              <a:rPr lang="ru"/>
            </a:br>
            <a:r>
              <a:rPr lang="ru"/>
              <a:t>	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375" y="1619000"/>
            <a:ext cx="1430875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378" y="2669978"/>
            <a:ext cx="1668000" cy="7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3. Математическая модель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52400" y="1160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5)	Ас</a:t>
            </a:r>
            <a:r>
              <a:rPr lang="ru"/>
              <a:t>с</a:t>
            </a:r>
            <a:r>
              <a:rPr lang="ru"/>
              <a:t>иметрия распределения</a:t>
            </a:r>
            <a:br>
              <a:rPr lang="ru"/>
            </a:br>
            <a:r>
              <a:rPr lang="ru"/>
              <a:t>	Для дискретного ряда:</a:t>
            </a:r>
            <a:br>
              <a:rPr lang="ru"/>
            </a:br>
            <a:br>
              <a:rPr lang="ru"/>
            </a:br>
            <a:br>
              <a:rPr lang="ru"/>
            </a:br>
            <a:r>
              <a:rPr lang="ru"/>
              <a:t>	Для интервального ряда:</a:t>
            </a:r>
            <a:br>
              <a:rPr lang="ru"/>
            </a:br>
            <a:r>
              <a:rPr lang="ru"/>
              <a:t>	</a:t>
            </a:r>
            <a:br>
              <a:rPr lang="ru"/>
            </a:br>
            <a:r>
              <a:rPr lang="ru"/>
              <a:t>	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225" y="1920250"/>
            <a:ext cx="1342800" cy="4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225" y="3157725"/>
            <a:ext cx="1671625" cy="7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3. Математическая модель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6)	Эксцесс распределения</a:t>
            </a:r>
            <a:br>
              <a:rPr lang="ru"/>
            </a:br>
            <a:r>
              <a:rPr lang="ru"/>
              <a:t>	Для дискретного ряда:</a:t>
            </a: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r>
              <a:rPr lang="ru"/>
              <a:t>	Для интервального ряда: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875" y="1996250"/>
            <a:ext cx="1938825" cy="7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875" y="3289400"/>
            <a:ext cx="1938825" cy="691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3. Результаты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331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Задание 1:</a:t>
            </a:r>
            <a:br>
              <a:rPr lang="ru"/>
            </a:b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63" y="1670563"/>
            <a:ext cx="32480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5259725" y="1152463"/>
            <a:ext cx="331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Задание 2:</a:t>
            </a:r>
            <a:br>
              <a:rPr lang="ru"/>
            </a:b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1749375"/>
            <a:ext cx="34671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3. Результаты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Ход работы, решение и остальные результаты вы можете посмотреть в прикрепленном документе и таблице.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