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2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95" r:id="rId27"/>
    <p:sldId id="296" r:id="rId28"/>
    <p:sldId id="297" r:id="rId29"/>
    <p:sldId id="298" r:id="rId30"/>
    <p:sldId id="299" r:id="rId31"/>
    <p:sldId id="278" r:id="rId32"/>
    <p:sldId id="279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dla kosztorysu ofertowego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11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DFDC8DC-5BBD-409F-B67C-B4C24A71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18" y="2019558"/>
            <a:ext cx="4913706" cy="4754466"/>
          </a:xfr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7E3FF6-6D40-4C00-A211-48AE788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materiału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7485E73-F1CB-4F56-B322-FF6CD639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3" y="2047550"/>
            <a:ext cx="4415834" cy="46611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F791FF-3DD3-4E99-8C60-579F400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101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484D4-5BD9-45F8-B4BC-C49920BF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pracowników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B2F8C11-1224-479C-875B-BE129611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04" y="2028890"/>
            <a:ext cx="4364039" cy="4731311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088FFF-A941-489C-8069-F55831C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855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77BA8-F4F9-43C6-82F5-5B13ADC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ofertowy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4E3E8C9-34CC-47E3-85EC-68C77CAE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2" y="2056881"/>
            <a:ext cx="3383495" cy="47354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6DF300-D08A-4229-A9A3-E1D4C20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3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33C49-1306-4CE9-B449-FDC15F5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753228"/>
            <a:ext cx="9846313" cy="1080938"/>
          </a:xfrm>
        </p:spPr>
        <p:txBody>
          <a:bodyPr/>
          <a:lstStyle/>
          <a:p>
            <a:r>
              <a:rPr lang="pl-PL" dirty="0"/>
              <a:t>Koszt maszyn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DD1EC1F-6AA5-4588-9D09-21F7A6F5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6" y="2038220"/>
            <a:ext cx="4959203" cy="475446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2B2928-2486-40AC-9EC9-87A215A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4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F9ADA-E134-43A7-8FFC-14FB56EC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753228"/>
            <a:ext cx="10116900" cy="1080938"/>
          </a:xfrm>
        </p:spPr>
        <p:txBody>
          <a:bodyPr/>
          <a:lstStyle/>
          <a:p>
            <a:r>
              <a:rPr lang="pl-PL" dirty="0"/>
              <a:t>Koszt materiału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4F16B8A-37A4-4413-B408-0BFA9B973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97" y="2038221"/>
            <a:ext cx="4344307" cy="47129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635577-BC36-46E9-AB01-1EFD2D69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478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3" y="753228"/>
            <a:ext cx="9985789" cy="1080938"/>
          </a:xfrm>
        </p:spPr>
        <p:txBody>
          <a:bodyPr>
            <a:normAutofit/>
          </a:bodyPr>
          <a:lstStyle/>
          <a:p>
            <a:r>
              <a:rPr lang="pl-PL" dirty="0"/>
              <a:t>Koszt pracowników dla kosztorysu powykonawczego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17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4639124-B723-46BA-A801-FE611F4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83" y="2038222"/>
            <a:ext cx="4572440" cy="4754464"/>
          </a:xfrm>
        </p:spPr>
      </p:pic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18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52CDEB0-4CCB-49B3-BC05-28EFB03F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22" y="2038222"/>
            <a:ext cx="3271649" cy="4707812"/>
          </a:xfr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19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21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22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23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24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25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26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422</TotalTime>
  <Words>1342</Words>
  <Application>Microsoft Office PowerPoint</Application>
  <PresentationFormat>Panoramiczny</PresentationFormat>
  <Paragraphs>247</Paragraphs>
  <Slides>40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8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dla kosztorysu ofertowego</vt:lpstr>
      <vt:lpstr>Koszt materiału dla kosztorysu ofertowego</vt:lpstr>
      <vt:lpstr>Koszt pracowników dla kosztorysu ofertowego</vt:lpstr>
      <vt:lpstr>Kosztorys ofertowy</vt:lpstr>
      <vt:lpstr>Koszt maszyn dla kosztorysu powykonawczego</vt:lpstr>
      <vt:lpstr>Koszt materiału dla kosztorysu powykonawczego</vt:lpstr>
      <vt:lpstr>Koszt pracowników dla kosztorysu powykonawczego</vt:lpstr>
      <vt:lpstr>Kosztorys powykonawczy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aniabanaczekk@gmail.com</cp:lastModifiedBy>
  <cp:revision>68</cp:revision>
  <dcterms:created xsi:type="dcterms:W3CDTF">2021-03-15T18:38:16Z</dcterms:created>
  <dcterms:modified xsi:type="dcterms:W3CDTF">2021-04-28T22:07:35Z</dcterms:modified>
</cp:coreProperties>
</file>