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8"/>
  </p:notesMasterIdLst>
  <p:sldIdLst>
    <p:sldId id="256" r:id="rId2"/>
    <p:sldId id="258" r:id="rId3"/>
    <p:sldId id="288" r:id="rId4"/>
    <p:sldId id="290" r:id="rId5"/>
    <p:sldId id="291" r:id="rId6"/>
    <p:sldId id="275" r:id="rId7"/>
    <p:sldId id="276" r:id="rId8"/>
    <p:sldId id="257" r:id="rId9"/>
    <p:sldId id="259" r:id="rId10"/>
    <p:sldId id="260" r:id="rId11"/>
    <p:sldId id="294" r:id="rId12"/>
    <p:sldId id="261" r:id="rId13"/>
    <p:sldId id="262" r:id="rId14"/>
    <p:sldId id="293" r:id="rId15"/>
    <p:sldId id="263" r:id="rId16"/>
    <p:sldId id="264" r:id="rId17"/>
    <p:sldId id="267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28-04-2021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28-04-2021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BA5C1-EA0D-4D38-B474-3131B775EA3E}" type="slidenum">
              <a:rPr lang="pl-P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pl-PL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pl-PL" sz="180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1CBEEC-E2E2-4289-926B-CC356AA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32" y="2153265"/>
            <a:ext cx="7624168" cy="44982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34</a:t>
            </a:fld>
            <a:endParaRPr lang="pl-PL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C64E805-F9FD-44CE-9C80-74BD7235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1" y="2410691"/>
            <a:ext cx="12010172" cy="3140364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411</TotalTime>
  <Words>1326</Words>
  <Application>Microsoft Office PowerPoint</Application>
  <PresentationFormat>Panoramiczny</PresentationFormat>
  <Paragraphs>241</Paragraphs>
  <Slides>36</Slides>
  <Notes>0</Notes>
  <HiddenSlides>13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63</cp:revision>
  <dcterms:created xsi:type="dcterms:W3CDTF">2021-03-15T18:38:16Z</dcterms:created>
  <dcterms:modified xsi:type="dcterms:W3CDTF">2021-04-28T20:18:55Z</dcterms:modified>
</cp:coreProperties>
</file>