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7"/>
  </p:notesMasterIdLst>
  <p:sldIdLst>
    <p:sldId id="256" r:id="rId2"/>
    <p:sldId id="258" r:id="rId3"/>
    <p:sldId id="288" r:id="rId4"/>
    <p:sldId id="290" r:id="rId5"/>
    <p:sldId id="289" r:id="rId6"/>
    <p:sldId id="291" r:id="rId7"/>
    <p:sldId id="275" r:id="rId8"/>
    <p:sldId id="276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7" r:id="rId17"/>
    <p:sldId id="269" r:id="rId18"/>
    <p:sldId id="270" r:id="rId19"/>
    <p:sldId id="266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28-04-2021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28-04-2021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algn="just"/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/>
              <a:t>Jak wygląda proces technologiczny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Dodanie odniesienia w jaki sposób jest prowadzone 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Rodzaj przedsiębiorstwa, model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(SQL)</a:t>
            </a:r>
            <a:r>
              <a:rPr lang="pl-PL" dirty="0">
                <a:latin typeface="+mj-lt"/>
              </a:rPr>
              <a:t> : Microsoft SQL Server 2018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dirty="0">
                <a:latin typeface="+mj-lt"/>
              </a:rPr>
              <a:t>IDE)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8" y="3353643"/>
            <a:ext cx="3291455" cy="329145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12" y="3429000"/>
            <a:ext cx="3034640" cy="303464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28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33</a:t>
            </a:fld>
            <a:endParaRPr lang="pl-PL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34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FE2211-33EF-4D43-8DD9-8F3BD203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biznesowy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71191D-3757-4DCB-9C0A-DF51E8DB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471969-669B-4FB9-AEFD-D87FC3F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36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3860A13-0449-4FDF-9049-80B8F3CC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407" y="2743200"/>
            <a:ext cx="11753069" cy="3073138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389</TotalTime>
  <Words>1319</Words>
  <Application>Microsoft Office PowerPoint</Application>
  <PresentationFormat>Panoramiczny</PresentationFormat>
  <Paragraphs>246</Paragraphs>
  <Slides>35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3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Forma prawna przedsiębiorstwa</vt:lpstr>
      <vt:lpstr>Cechy spółki</vt:lpstr>
      <vt:lpstr>Model biznesowy przedsiębiorstwa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Dobrowolska Julia</cp:lastModifiedBy>
  <cp:revision>54</cp:revision>
  <dcterms:created xsi:type="dcterms:W3CDTF">2021-03-15T18:38:16Z</dcterms:created>
  <dcterms:modified xsi:type="dcterms:W3CDTF">2021-04-28T18:35:50Z</dcterms:modified>
</cp:coreProperties>
</file>