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75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0D725-2AA0-49DC-B631-139C5D10CA41}" v="2" dt="2021-04-13T19:47:23.647"/>
    <p1510:client id="{EBD94B68-F2D6-4FBB-935A-C838932B453A}" v="587" dt="2021-04-01T07:44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 naszym projekcie wykorzystujemy architekturę dwuwarstwową klient-serwer.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SQL : Microsoft SQL Server 2019</a:t>
            </a:r>
          </a:p>
          <a:p>
            <a:pPr marL="0" indent="0">
              <a:buNone/>
            </a:pPr>
            <a:r>
              <a:rPr lang="pl-PL" dirty="0"/>
              <a:t>IDE : Visual Studio 2019 </a:t>
            </a:r>
            <a:r>
              <a:rPr lang="pl-PL" dirty="0" err="1"/>
              <a:t>Community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509ED13-FAE5-4112-8309-0970D0FB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50" y="0"/>
            <a:ext cx="73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D4A556-F700-4B18-B05F-CC473388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79" y="0"/>
            <a:ext cx="74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39B5A5B-8AA5-4A86-81E7-E31717C7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31" y="0"/>
            <a:ext cx="7314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54452A8-7EC6-4D0B-87AF-D3B884F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90" y="0"/>
            <a:ext cx="629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AFA74C-DC3D-4FE9-BCDC-90FB0B3C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8" y="1970202"/>
            <a:ext cx="5853532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F5E7033-4E35-46C3-9236-7682A102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1" y="1979629"/>
            <a:ext cx="10728409" cy="4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2" y="622169"/>
            <a:ext cx="4499728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/>
              <a:t>W przedsiębiorstwie wykonywane są elementy druku 3D, zamówienia składane są przez klientów, następnie przeprowadzany jest proces produkcji.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300</TotalTime>
  <Words>1148</Words>
  <Application>Microsoft Office PowerPoint</Application>
  <PresentationFormat>Panoramiczny</PresentationFormat>
  <Paragraphs>189</Paragraphs>
  <Slides>30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6" baseType="lpstr">
      <vt:lpstr>Arial</vt:lpstr>
      <vt:lpstr>Montserrat</vt:lpstr>
      <vt:lpstr>Open Sans</vt:lpstr>
      <vt:lpstr>roboto</vt:lpstr>
      <vt:lpstr>Trebuchet MS</vt:lpstr>
      <vt:lpstr>Berlin</vt:lpstr>
      <vt:lpstr>Projekt systemu wspomagającego zarządzanie drukarnią 3D</vt:lpstr>
      <vt:lpstr>Firma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31</cp:revision>
  <dcterms:created xsi:type="dcterms:W3CDTF">2021-03-15T18:38:16Z</dcterms:created>
  <dcterms:modified xsi:type="dcterms:W3CDTF">2021-04-28T12:16:42Z</dcterms:modified>
</cp:coreProperties>
</file>