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88" r:id="rId4"/>
    <p:sldId id="289" r:id="rId5"/>
    <p:sldId id="275" r:id="rId6"/>
    <p:sldId id="276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9" r:id="rId16"/>
    <p:sldId id="270" r:id="rId17"/>
    <p:sldId id="266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E9E4F-AA6D-4C42-960B-762624E6208B}" v="2" dt="2021-04-28T12:55:1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Serwisowanie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Dodanie odniesienia w jaki sposób jest prowadzone serwisowanie</a:t>
            </a:r>
          </a:p>
        </p:txBody>
      </p:sp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projekcie wykorzystujemy architekturę dwuwarstwową klient-serwer.</a:t>
            </a:r>
          </a:p>
          <a:p>
            <a:endParaRPr lang="pl-PL" dirty="0"/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E238D8-DCAD-4F3B-B3C0-6B7B5BE131A3}"/>
              </a:ext>
            </a:extLst>
          </p:cNvPr>
          <p:cNvGrpSpPr/>
          <p:nvPr/>
        </p:nvGrpSpPr>
        <p:grpSpPr>
          <a:xfrm>
            <a:off x="3608113" y="3573989"/>
            <a:ext cx="4191001" cy="2362200"/>
            <a:chOff x="2339752" y="3760537"/>
            <a:chExt cx="4191001" cy="2362200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0881B34-37DC-4743-A8AD-38313C145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7" name="laptop">
                <a:extLst>
                  <a:ext uri="{FF2B5EF4-FFF2-40B4-BE49-F238E27FC236}">
                    <a16:creationId xmlns:a16="http://schemas.microsoft.com/office/drawing/2014/main" id="{0B749EE0-B7FF-4E3D-AAE3-3991A3DF7A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>
                <a:extLst>
                  <a:ext uri="{FF2B5EF4-FFF2-40B4-BE49-F238E27FC236}">
                    <a16:creationId xmlns:a16="http://schemas.microsoft.com/office/drawing/2014/main" id="{9E1E1E66-6A7B-402D-98A9-7C76B45A65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aptop">
                <a:extLst>
                  <a:ext uri="{FF2B5EF4-FFF2-40B4-BE49-F238E27FC236}">
                    <a16:creationId xmlns:a16="http://schemas.microsoft.com/office/drawing/2014/main" id="{26FFBFEC-5675-4E05-8739-EC3A33FB5AE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aptop">
                <a:extLst>
                  <a:ext uri="{FF2B5EF4-FFF2-40B4-BE49-F238E27FC236}">
                    <a16:creationId xmlns:a16="http://schemas.microsoft.com/office/drawing/2014/main" id="{F60DF7DA-35D6-4013-A46C-916549FFF26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847FA97-3F8C-432C-8A9D-00B969D2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FF77A56C-333D-4E41-B3A7-1C746AA7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88C9B22A-962D-467D-A185-8879356A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id="{EDE5FEC0-EE8D-43B0-9958-BCC6BEF1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6" name="mainfrm">
              <a:extLst>
                <a:ext uri="{FF2B5EF4-FFF2-40B4-BE49-F238E27FC236}">
                  <a16:creationId xmlns:a16="http://schemas.microsoft.com/office/drawing/2014/main" id="{9E8BDA0C-F6FD-4BBD-A9DD-871D67BBAA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Firma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dirty="0"/>
              <a:t>Rodzaj przedsiębiorstwa, model biznesowy</a:t>
            </a:r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75937" cy="3599316"/>
          </a:xfrm>
        </p:spPr>
        <p:txBody>
          <a:bodyPr/>
          <a:lstStyle/>
          <a:p>
            <a:pPr marL="0" indent="0">
              <a:buNone/>
            </a:pPr>
            <a:r>
              <a:rPr lang="pl-PL" b="0" i="1" dirty="0" err="1">
                <a:effectLst/>
                <a:latin typeface="+mj-lt"/>
              </a:rPr>
              <a:t>Structured</a:t>
            </a:r>
            <a:r>
              <a:rPr lang="pl-PL" b="0" i="1" dirty="0">
                <a:effectLst/>
                <a:latin typeface="+mj-lt"/>
              </a:rPr>
              <a:t> Query Language</a:t>
            </a:r>
            <a:r>
              <a:rPr lang="pl-PL" b="0" i="0" dirty="0">
                <a:effectLst/>
                <a:latin typeface="+mj-lt"/>
              </a:rPr>
              <a:t> (SQL)</a:t>
            </a:r>
            <a:r>
              <a:rPr lang="pl-PL" dirty="0">
                <a:latin typeface="+mj-lt"/>
              </a:rPr>
              <a:t> : Microsoft SQL Server 2018</a:t>
            </a:r>
          </a:p>
          <a:p>
            <a:pPr marL="0" indent="0">
              <a:buNone/>
            </a:pPr>
            <a:r>
              <a:rPr lang="pl-PL" b="0" i="0" dirty="0" err="1">
                <a:effectLst/>
                <a:latin typeface="+mj-lt"/>
              </a:rPr>
              <a:t>Integrated</a:t>
            </a:r>
            <a:r>
              <a:rPr lang="pl-PL" b="0" i="0" dirty="0">
                <a:effectLst/>
                <a:latin typeface="+mj-lt"/>
              </a:rPr>
              <a:t> Development Environment(</a:t>
            </a:r>
            <a:r>
              <a:rPr lang="pl-PL" dirty="0">
                <a:latin typeface="+mj-lt"/>
              </a:rPr>
              <a:t>IDE) : Visual Studio 2019 </a:t>
            </a:r>
            <a:r>
              <a:rPr lang="pl-PL" dirty="0" err="1">
                <a:latin typeface="+mj-lt"/>
              </a:rPr>
              <a:t>Community</a:t>
            </a:r>
            <a:endParaRPr lang="pl-PL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AAA038-A8AA-49C4-99FF-FE068BCC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18" y="3353643"/>
            <a:ext cx="3291455" cy="329145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415B09-5FB9-41AE-BEEE-90547C06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12" y="3429000"/>
            <a:ext cx="3034640" cy="30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endParaRPr lang="pl-PL" dirty="0"/>
          </a:p>
          <a:p>
            <a:r>
              <a:rPr lang="pl-PL" dirty="0"/>
              <a:t>Niepotrzebne</a:t>
            </a:r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Oferta dla klienta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509ED13-FAE5-4112-8309-0970D0FB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50" y="0"/>
            <a:ext cx="7360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Wypłata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4D4A556-F700-4B18-B05F-CC473388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79" y="0"/>
            <a:ext cx="7435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Wydanie faktury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39B5A5B-8AA5-4A86-81E7-E31717C7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31" y="0"/>
            <a:ext cx="7314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Wpływy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54452A8-7EC6-4D0B-87AF-D3B884F1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790" y="0"/>
            <a:ext cx="6295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Forma prawna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Nasze przedsiębiorstwo jest spółką z ograniczoną odpowiedzialnością. Wybrana została ze względu na ograniczoną odpowiedzialność majątkową wspólników oraz możliwość prowadzenia spółki na dużą skalę.</a:t>
            </a:r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80498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Opłaty stałe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2AFA74C-DC3D-4FE9-BCDC-90FB0B3C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68" y="1970202"/>
            <a:ext cx="5853532" cy="48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Koszty zewnętrzne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F5E7033-4E35-46C3-9236-7682A102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91" y="1979629"/>
            <a:ext cx="10728409" cy="48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Bilans miesięczny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45ADEC8-6B9D-427C-8870-B7831A54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272" y="622169"/>
            <a:ext cx="4499728" cy="62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FE2211-33EF-4D43-8DD9-8F3BD203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biznesowy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71191D-3757-4DCB-9C0A-DF51E8DBF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936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 dirty="0"/>
              <a:t>W przedsiębiorstwie wykonywane są elementy druku 3D, zamówienia składane są przez klientów, następnie przeprowadzany jest proces produkcji.</a:t>
            </a:r>
          </a:p>
          <a:p>
            <a:pPr algn="just"/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pl-PL" dirty="0"/>
              <a:t>Jak wygląda proces technologiczny</a:t>
            </a:r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330</TotalTime>
  <Words>1207</Words>
  <Application>Microsoft Office PowerPoint</Application>
  <PresentationFormat>Panoramiczny</PresentationFormat>
  <Paragraphs>202</Paragraphs>
  <Slides>32</Slides>
  <Notes>0</Notes>
  <HiddenSlides>11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9" baseType="lpstr">
      <vt:lpstr>Arial</vt:lpstr>
      <vt:lpstr>Montserrat</vt:lpstr>
      <vt:lpstr>Open Sans</vt:lpstr>
      <vt:lpstr>roboto</vt:lpstr>
      <vt:lpstr>Times New Roman</vt:lpstr>
      <vt:lpstr>Trebuchet MS</vt:lpstr>
      <vt:lpstr>Berlin</vt:lpstr>
      <vt:lpstr>Projekt systemu wspomagającego zarządzanie drukarnią 3D</vt:lpstr>
      <vt:lpstr>Firma</vt:lpstr>
      <vt:lpstr>Forma prawna przedsiębiorstwa</vt:lpstr>
      <vt:lpstr>Model biznesowy przedsiębiorstwa</vt:lpstr>
      <vt:lpstr>Cele przedsiębiorstwa :</vt:lpstr>
      <vt:lpstr>Wymagania:</vt:lpstr>
      <vt:lpstr>Moduły</vt:lpstr>
      <vt:lpstr>Struktura organizacyjna</vt:lpstr>
      <vt:lpstr>Zamówienia</vt:lpstr>
      <vt:lpstr>Mapa myśli</vt:lpstr>
      <vt:lpstr>Serwisowanie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i materiału (ofertowy)</vt:lpstr>
      <vt:lpstr>Koszt pracownika</vt:lpstr>
      <vt:lpstr>Koszt maszyn i materiału (powykonawczy)</vt:lpstr>
      <vt:lpstr>Koszt pracownika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Kryń Dawid</cp:lastModifiedBy>
  <cp:revision>32</cp:revision>
  <dcterms:created xsi:type="dcterms:W3CDTF">2021-03-15T18:38:16Z</dcterms:created>
  <dcterms:modified xsi:type="dcterms:W3CDTF">2021-04-28T12:58:13Z</dcterms:modified>
</cp:coreProperties>
</file>