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4"/>
  </p:notesMasterIdLst>
  <p:sldIdLst>
    <p:sldId id="256" r:id="rId2"/>
    <p:sldId id="258" r:id="rId3"/>
    <p:sldId id="288" r:id="rId4"/>
    <p:sldId id="289" r:id="rId5"/>
    <p:sldId id="275" r:id="rId6"/>
    <p:sldId id="276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9" r:id="rId16"/>
    <p:sldId id="270" r:id="rId17"/>
    <p:sldId id="266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E9E4F-AA6D-4C42-960B-762624E6208B}" v="2" dt="2021-04-28T12:55:1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207A-6BEF-41EC-85B3-243D736B3C1C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3CED-99AD-4449-9E58-493ADB35E3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20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2E1F-15FB-4A85-A0E2-DD17BB6BDEE2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9A06-73F2-4084-A96B-CDBA4804ABA9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7371-091B-4329-9E46-EE3FD16C2124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A26D-7DBA-4D05-BE08-49D6D89E11A6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4E7E-32E5-4B7E-9FBF-59259785A34C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9029-CF85-4195-89A6-D4D813FE0520}" type="datetime1">
              <a:rPr lang="pl-PL" smtClean="0"/>
              <a:t>28-04-2021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1CC0-C232-4B06-9DC1-160FE11F4035}" type="datetime1">
              <a:rPr lang="pl-PL" smtClean="0"/>
              <a:t>28-04-2021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84B1-DFFE-4276-B192-1B9A6DF5EC0E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3BAEE17-A6F7-44BA-9EC0-76AF5746B1EC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0D49-4272-43DC-939C-32B7EDDCEC36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22D7-39BE-489F-9F01-09A9E3FDDD2F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885-881F-4D9E-AF34-74178AC3655B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9CE-D561-44B8-8BBE-5242EF0871FB}" type="datetime1">
              <a:rPr lang="pl-PL" smtClean="0"/>
              <a:t>28-04-2021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7B2A-DE0F-42E2-A5FB-41E57F01A0B7}" type="datetime1">
              <a:rPr lang="pl-PL" smtClean="0"/>
              <a:t>28-04-2021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6B1F-0039-4D18-A22A-3894F85ECBDD}" type="datetime1">
              <a:rPr lang="pl-PL" smtClean="0"/>
              <a:t>28-04-2021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D433-2300-4442-89E4-6FA629B02900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109A-54FF-4910-950B-A924814B2F81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B105-627B-4324-A3EB-EA360819ED9B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763D9C-54D5-464D-BAC9-7935039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Serwisowanie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Dodanie odniesienia w jaki sposób jest prowadzone serwisowanie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47EC12-22CF-42D5-B413-D4BFB5A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29F278-DF45-4ADF-91B5-4C9F8E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C9177F07-5235-4A2C-8DBF-7B0FFB9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CB29960-B054-4CDD-A58C-0192AA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4BDA4CD-8E0F-4029-9F4D-B5ACBDA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74D7E57-42EA-49CA-A3EF-92CF6922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projekcie wykorzystujemy architekturę dwuwarstwową klient-serwer.</a:t>
            </a:r>
          </a:p>
          <a:p>
            <a:endParaRPr lang="pl-PL" dirty="0"/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E238D8-DCAD-4F3B-B3C0-6B7B5BE131A3}"/>
              </a:ext>
            </a:extLst>
          </p:cNvPr>
          <p:cNvGrpSpPr/>
          <p:nvPr/>
        </p:nvGrpSpPr>
        <p:grpSpPr>
          <a:xfrm>
            <a:off x="3608113" y="3573989"/>
            <a:ext cx="4191001" cy="2362200"/>
            <a:chOff x="2339752" y="3760537"/>
            <a:chExt cx="4191001" cy="2362200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0881B34-37DC-4743-A8AD-38313C145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7" name="laptop">
                <a:extLst>
                  <a:ext uri="{FF2B5EF4-FFF2-40B4-BE49-F238E27FC236}">
                    <a16:creationId xmlns:a16="http://schemas.microsoft.com/office/drawing/2014/main" id="{0B749EE0-B7FF-4E3D-AAE3-3991A3DF7A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>
                <a:extLst>
                  <a:ext uri="{FF2B5EF4-FFF2-40B4-BE49-F238E27FC236}">
                    <a16:creationId xmlns:a16="http://schemas.microsoft.com/office/drawing/2014/main" id="{9E1E1E66-6A7B-402D-98A9-7C76B45A65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aptop">
                <a:extLst>
                  <a:ext uri="{FF2B5EF4-FFF2-40B4-BE49-F238E27FC236}">
                    <a16:creationId xmlns:a16="http://schemas.microsoft.com/office/drawing/2014/main" id="{26FFBFEC-5675-4E05-8739-EC3A33FB5AE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aptop">
                <a:extLst>
                  <a:ext uri="{FF2B5EF4-FFF2-40B4-BE49-F238E27FC236}">
                    <a16:creationId xmlns:a16="http://schemas.microsoft.com/office/drawing/2014/main" id="{F60DF7DA-35D6-4013-A46C-916549FFF26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847FA97-3F8C-432C-8A9D-00B969D2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FF77A56C-333D-4E41-B3A7-1C746AA7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88C9B22A-962D-467D-A185-8879356A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id="{EDE5FEC0-EE8D-43B0-9958-BCC6BEF1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6" name="mainfrm">
              <a:extLst>
                <a:ext uri="{FF2B5EF4-FFF2-40B4-BE49-F238E27FC236}">
                  <a16:creationId xmlns:a16="http://schemas.microsoft.com/office/drawing/2014/main" id="{9E8BDA0C-F6FD-4BBD-A9DD-871D67BBAA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A6B64C63-D560-4398-85F7-EA040D0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1A1BD0-BC74-4D15-8223-67C73F7E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236B15-6776-43FA-AF69-C6412FF0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Firma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dirty="0"/>
              <a:t>Rodzaj przedsiębiorstwa, model biznesowy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1B7EC5F-3A4F-420A-871E-FD88567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75937" cy="3599316"/>
          </a:xfrm>
        </p:spPr>
        <p:txBody>
          <a:bodyPr/>
          <a:lstStyle/>
          <a:p>
            <a:pPr marL="0" indent="0">
              <a:buNone/>
            </a:pPr>
            <a:r>
              <a:rPr lang="pl-PL" b="0" i="1" dirty="0" err="1">
                <a:effectLst/>
                <a:latin typeface="+mj-lt"/>
              </a:rPr>
              <a:t>Structured</a:t>
            </a:r>
            <a:r>
              <a:rPr lang="pl-PL" b="0" i="1" dirty="0">
                <a:effectLst/>
                <a:latin typeface="+mj-lt"/>
              </a:rPr>
              <a:t> Query Language</a:t>
            </a:r>
            <a:r>
              <a:rPr lang="pl-PL" b="0" i="0" dirty="0">
                <a:effectLst/>
                <a:latin typeface="+mj-lt"/>
              </a:rPr>
              <a:t> (SQL)</a:t>
            </a:r>
            <a:r>
              <a:rPr lang="pl-PL" dirty="0">
                <a:latin typeface="+mj-lt"/>
              </a:rPr>
              <a:t> : Microsoft SQL Server 2018</a:t>
            </a:r>
          </a:p>
          <a:p>
            <a:pPr marL="0" indent="0">
              <a:buNone/>
            </a:pPr>
            <a:r>
              <a:rPr lang="pl-PL" b="0" i="0" dirty="0" err="1">
                <a:effectLst/>
                <a:latin typeface="+mj-lt"/>
              </a:rPr>
              <a:t>Integrated</a:t>
            </a:r>
            <a:r>
              <a:rPr lang="pl-PL" b="0" i="0" dirty="0">
                <a:effectLst/>
                <a:latin typeface="+mj-lt"/>
              </a:rPr>
              <a:t> Development Environment(</a:t>
            </a:r>
            <a:r>
              <a:rPr lang="pl-PL" dirty="0">
                <a:latin typeface="+mj-lt"/>
              </a:rPr>
              <a:t>IDE) : Visual Studio 2019 </a:t>
            </a:r>
            <a:r>
              <a:rPr lang="pl-PL" dirty="0" err="1">
                <a:latin typeface="+mj-lt"/>
              </a:rPr>
              <a:t>Community</a:t>
            </a:r>
            <a:endParaRPr lang="pl-PL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AAA038-A8AA-49C4-99FF-FE068BCC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18" y="3353643"/>
            <a:ext cx="3291455" cy="329145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415B09-5FB9-41AE-BEEE-90547C06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12" y="3429000"/>
            <a:ext cx="3034640" cy="3034640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63E65D-130E-498C-A631-7AA7E348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endParaRPr lang="pl-PL" dirty="0"/>
          </a:p>
          <a:p>
            <a:r>
              <a:rPr lang="pl-PL" dirty="0"/>
              <a:t>Niepotrzebne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907E672-5836-4D0C-A536-DAFC918F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2C7C42-C3C8-4B0F-9B70-6967BEC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A6ACAD-FF9C-4C72-AEE1-752968C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731BB93-7431-4D42-B6EB-C9A1D6E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Oferta dla klienta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B3998-B5E2-4498-93F1-4A4A7C2E9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85" y="612742"/>
            <a:ext cx="5890214" cy="624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2E58A61-4D6C-4842-B21E-D1F4E52A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Wypłata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FB6D84D-2949-4A41-8A3B-E54CCF58D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17" y="0"/>
            <a:ext cx="5121897" cy="6866165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E7AD045-BE5B-4573-88F7-306DABEE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Wydanie faktury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9A3BE92-0BF7-41DD-BDA8-C8E38AD3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28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11336D5-D52B-4DA0-83B9-D287D71A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67" y="603315"/>
            <a:ext cx="6204779" cy="62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Wpływy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D01B04B-917C-4BC0-81BA-99FAD2C0A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81" y="612742"/>
            <a:ext cx="7693434" cy="624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ECA07A0-4F22-44BB-935D-0F857413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Forma prawna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Nasze przedsiębiorstwo jest spółką z ograniczoną odpowiedzialnością. Wybrana została ze względu na ograniczoną odpowiedzialność majątkową wspólników oraz możliwość prowadzenia spółki na dużą skalę.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A90D194-CA73-4DBC-9151-3061B8C8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498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Opłaty stałe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2AFA74C-DC3D-4FE9-BCDC-90FB0B3C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82" y="1970202"/>
            <a:ext cx="5853532" cy="4887798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8498F4A-5208-4983-90A0-3F6DDE5D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Koszty zewnętrzne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F5E7033-4E35-46C3-9236-7682A102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" y="1979629"/>
            <a:ext cx="10728409" cy="4878371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E8532CB-E7B8-4F37-95A9-BD07BA8C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Bilans miesięczny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45ADEC8-6B9D-427C-8870-B7831A54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87" y="622169"/>
            <a:ext cx="4499728" cy="6235831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96FB45D-B546-4536-A467-43CC7AC9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FE2211-33EF-4D43-8DD9-8F3BD203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biznesowy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71191D-3757-4DCB-9C0A-DF51E8DBF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C471969-669B-4FB9-AEFD-D87FC3F6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936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4BB4B3-6997-49CF-A7F5-104C359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9CC204-4BC1-4B25-9EE8-FCD638E9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F515478-A8EF-42DB-BFDE-350D93C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0B9E51-E718-4C6A-B704-D7A75025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 dirty="0"/>
              <a:t>W przedsiębiorstwie wykonywane są elementy druku 3D, zamówienia składane są przez klientów, następnie przeprowadzany jest proces produkcji.</a:t>
            </a:r>
          </a:p>
          <a:p>
            <a:pPr algn="just"/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pl-PL" dirty="0"/>
              <a:t>Jak wygląda proces technologiczny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B87E44-A774-4B1B-BD56-BB8D2E3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338</TotalTime>
  <Words>1238</Words>
  <Application>Microsoft Office PowerPoint</Application>
  <PresentationFormat>Panoramiczny</PresentationFormat>
  <Paragraphs>233</Paragraphs>
  <Slides>32</Slides>
  <Notes>0</Notes>
  <HiddenSlides>11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40" baseType="lpstr">
      <vt:lpstr>Arial</vt:lpstr>
      <vt:lpstr>Calibri</vt:lpstr>
      <vt:lpstr>Montserrat</vt:lpstr>
      <vt:lpstr>Open Sans</vt:lpstr>
      <vt:lpstr>roboto</vt:lpstr>
      <vt:lpstr>Times New Roman</vt:lpstr>
      <vt:lpstr>Trebuchet MS</vt:lpstr>
      <vt:lpstr>Berlin</vt:lpstr>
      <vt:lpstr>Projekt systemu wspomagającego zarządzanie drukarnią 3D</vt:lpstr>
      <vt:lpstr>Firma</vt:lpstr>
      <vt:lpstr>Forma prawna przedsiębiorstwa</vt:lpstr>
      <vt:lpstr>Model biznesowy przedsiębiorstwa</vt:lpstr>
      <vt:lpstr>Cele przedsiębiorstwa :</vt:lpstr>
      <vt:lpstr>Wymagania:</vt:lpstr>
      <vt:lpstr>Moduły</vt:lpstr>
      <vt:lpstr>Struktura organizacyjna</vt:lpstr>
      <vt:lpstr>Zamówienia</vt:lpstr>
      <vt:lpstr>Mapa myśli</vt:lpstr>
      <vt:lpstr>Serwisowanie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i materiału (ofertowy)</vt:lpstr>
      <vt:lpstr>Koszt pracownika</vt:lpstr>
      <vt:lpstr>Koszt maszyn i materiału (powykonawczy)</vt:lpstr>
      <vt:lpstr>Koszt pracownika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Dobrowolska Julia</cp:lastModifiedBy>
  <cp:revision>42</cp:revision>
  <dcterms:created xsi:type="dcterms:W3CDTF">2021-03-15T18:38:16Z</dcterms:created>
  <dcterms:modified xsi:type="dcterms:W3CDTF">2021-04-28T17:45:19Z</dcterms:modified>
</cp:coreProperties>
</file>