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75" r:id="rId4"/>
    <p:sldId id="27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  <p:sldId id="266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0D725-2AA0-49DC-B631-139C5D10CA41}" v="2" dt="2021-04-13T19:47:23.647"/>
    <p1510:client id="{EBD94B68-F2D6-4FBB-935A-C838932B453A}" v="587" dt="2021-04-01T07:44:1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C65-81A9-4BCE-8E42-0A35E075B4F9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 naszym projekcie wykorzystujemy architekturę dwuwarstwową klient-serwer.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SQL : Microsoft SQL Server 2019</a:t>
            </a:r>
          </a:p>
          <a:p>
            <a:pPr marL="0" indent="0">
              <a:buNone/>
            </a:pPr>
            <a:r>
              <a:rPr lang="pl-PL" dirty="0"/>
              <a:t>IDE : Visual Studio 2019 </a:t>
            </a:r>
            <a:r>
              <a:rPr lang="pl-PL" dirty="0" err="1"/>
              <a:t>Community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/>
              <a:t>W przedsiębiorstwie wykonywane są elementy druku 3D, zamówienia składane są przez klientów, następnie przeprowadzany jest proces produkcji.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279</TotalTime>
  <Words>1113</Words>
  <Application>Microsoft Office PowerPoint</Application>
  <PresentationFormat>Panoramiczny</PresentationFormat>
  <Paragraphs>176</Paragraphs>
  <Slides>19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Montserrat</vt:lpstr>
      <vt:lpstr>Open Sans</vt:lpstr>
      <vt:lpstr>roboto</vt:lpstr>
      <vt:lpstr>Trebuchet MS</vt:lpstr>
      <vt:lpstr>Berlin</vt:lpstr>
      <vt:lpstr>Projekt systemu wspomagającego zarządzanie drukarnią 3D</vt:lpstr>
      <vt:lpstr>Firma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Kryń Dawid</cp:lastModifiedBy>
  <cp:revision>13</cp:revision>
  <dcterms:created xsi:type="dcterms:W3CDTF">2021-03-15T18:38:16Z</dcterms:created>
  <dcterms:modified xsi:type="dcterms:W3CDTF">2021-04-20T14:52:16Z</dcterms:modified>
</cp:coreProperties>
</file>